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75" r:id="rId10"/>
    <p:sldId id="274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ezentacii.info/wp-content/uploads/2015/11/56S8eQNlZlOtYhTQ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0079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Сенбернары специализируются на спасении альпинистов и горнолыжников.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cs4676.vk.me/u84673462/124816613/y_77e679d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5"/>
            <a:ext cx="4038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voxpopuli.kz/userfiles/posts/1050/615ecf2ba3543c7bbff4faf4f6fed380_big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140968"/>
            <a:ext cx="361950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Ежедневно выступая по тревоге, </a:t>
            </a:r>
            <a:r>
              <a:rPr lang="ru-RU" sz="2000" dirty="0" smtClean="0"/>
              <a:t>спасатели</a:t>
            </a:r>
            <a:r>
              <a:rPr lang="ru-RU" sz="2000" dirty="0" smtClean="0"/>
              <a:t> </a:t>
            </a:r>
            <a:r>
              <a:rPr lang="ru-RU" sz="2000" dirty="0" smtClean="0"/>
              <a:t>не знают, с какими трудностями им придётся столкнуться.</a:t>
            </a:r>
            <a:endParaRPr lang="ru-RU" sz="2000" dirty="0"/>
          </a:p>
        </p:txBody>
      </p:sp>
      <p:pic>
        <p:nvPicPr>
          <p:cNvPr id="4" name="Содержимое 3" descr="http://otvet.imgsmail.ru/download/3988c4207baaff3f5c4315a80dcd92fd_i-15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340768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7.mchs.gov.ru/upload/site82/iblock/46d/46d36da417ac8da94965c1895db484f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kazanfirst.ru/storage/feeds/2015/12/c899296c89bbbf03b37c00f2b10b84f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bezformata.ru/content/Images/000/032/953/image3295313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365104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Опасна и трудна работа людей, избравших для себя профессию спасателя.</a:t>
            </a:r>
            <a:endParaRPr lang="ru-RU" sz="2000" dirty="0"/>
          </a:p>
        </p:txBody>
      </p:sp>
      <p:pic>
        <p:nvPicPr>
          <p:cNvPr id="4" name="Содержимое 3" descr="http://i.widelec.org/1bja_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2852936"/>
            <a:ext cx="3816425" cy="345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db.rferl.org/B293955E-E644-41D3-A9A5-C72F5AEFEA80_mw1024_n_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202065"/>
            <a:ext cx="3528391" cy="35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Спасти.., сохранить.., помочь.., защитить - вот основная задача их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izmaylowo.mos.ru/upload/resize_cache/iblock/09d/1000_600_007134bd932d75531b88b8b03b0b2a1f6/mchs25_0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600200"/>
            <a:ext cx="352839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mee.ru/tw_files2/urls_1/26/d-25991/25991_html_61e9312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5283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Всегда спешим на помощь</a:t>
            </a:r>
            <a:endParaRPr lang="ru-RU" dirty="0"/>
          </a:p>
        </p:txBody>
      </p:sp>
      <p:pic>
        <p:nvPicPr>
          <p:cNvPr id="4" name="Содержимое 3" descr="http://cs630417.vk.me/v630417241/dcd/hlwq7JuZex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687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1-tub-ru.yandex.net/i?id=c24f5deb9c85fb896cf155570d791698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orossiysk.otmagazin.ru/?com=media&amp;t=img&amp;f=photos|big_2144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417" y="94932"/>
            <a:ext cx="5003165" cy="66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-maneken.ru/infusions/al_shop/asset/goods/symbolru_mchs1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7"/>
            <a:ext cx="49685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Чтобы  быстро реагировать и правильно бороться  с бедой, подразделения пожарной охраны постоянно тренируются.</a:t>
            </a:r>
            <a:endParaRPr lang="ru-RU" sz="2400" dirty="0"/>
          </a:p>
        </p:txBody>
      </p:sp>
      <p:pic>
        <p:nvPicPr>
          <p:cNvPr id="4" name="Содержимое 3" descr="http://pandia.ru/text/77/325/images/image001_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Они осваивают современное оборудование, учатся спасать людей в самых сложных ситуациях.</a:t>
            </a:r>
            <a:endParaRPr lang="ru-RU" sz="2400" dirty="0"/>
          </a:p>
        </p:txBody>
      </p:sp>
      <p:pic>
        <p:nvPicPr>
          <p:cNvPr id="4" name="Содержимое 3" descr="http://www.kp.ru/f/3/image/38/68/21868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78025"/>
            <a:ext cx="7344816" cy="44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Если человек попадает в беду на горной вершине, ему не на что надеяться, кроме как на профессионализм спасателей-альпинистов.</a:t>
            </a:r>
            <a:endParaRPr lang="ru-RU" sz="2400" dirty="0"/>
          </a:p>
        </p:txBody>
      </p:sp>
      <p:pic>
        <p:nvPicPr>
          <p:cNvPr id="4" name="Содержимое 3" descr="http://img.rufox.ru/files/big2/7291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8462"/>
            <a:ext cx="3888432" cy="33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5.mchs.gov.ru/upload/site40/iblock/4a6/19420_full-800x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В наше время для спасательных работ после схода лавин для поиска пострадавших под  завалами, а также после землетрясений и других природных катастроф чаще всего применяются немецкие овчарки. Они лучше всего адаптируются в экстремальных погодных </a:t>
            </a:r>
            <a:r>
              <a:rPr lang="ru-RU" sz="2000" dirty="0" smtClean="0">
                <a:solidFill>
                  <a:srgbClr val="FFFF00"/>
                </a:solidFill>
              </a:rPr>
              <a:t>условиях.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booksonline.com.ua/pic/2/8/1/5/7/PoiskovayaSoba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44825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ldenretriever.lv/spasatel/Dscn1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В спасении на водах используются ньюфаундленды, которые способны работать даже в условиях очень сильного шторма. Они прекрасно держатся на воде и понимают свое важное предназначение.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maziedraugi.lv/img/gal/1691/8e19cc9e8df0b2fcd02ebe1e5065c47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tomsk-novosti.ru/wp-content/uploads/2015/07/RUhuN49c2G-800x60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96952"/>
            <a:ext cx="4038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145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Чтобы  быстро реагировать и правильно бороться  с бедой, подразделения пожарной охраны постоянно тренируются.</vt:lpstr>
      <vt:lpstr>Они осваивают современное оборудование, учатся спасать людей в самых сложных ситуациях.</vt:lpstr>
      <vt:lpstr>Если человек попадает в беду на горной вершине, ему не на что надеяться, кроме как на профессионализм спасателей-альпинистов.</vt:lpstr>
      <vt:lpstr> В наше время для спасательных работ после схода лавин для поиска пострадавших под  завалами, а также после землетрясений и других природных катастроф чаще всего применяются немецкие овчарки. Они лучше всего адаптируются в экстремальных погодных условиях. </vt:lpstr>
      <vt:lpstr>В спасении на водах используются ньюфаундленды, которые способны работать даже в условиях очень сильного шторма. Они прекрасно держатся на воде и понимают свое важное предназначение.</vt:lpstr>
      <vt:lpstr>Сенбернары специализируются на спасении альпинистов и горнолыжников. </vt:lpstr>
      <vt:lpstr>Ежедневно выступая по тревоге, спасатели не знают, с какими трудностями им придётся столкнуться.</vt:lpstr>
      <vt:lpstr>Опасна и трудна работа людей, избравших для себя профессию спасателя.</vt:lpstr>
      <vt:lpstr>Спасти.., сохранить.., помочь.., защитить - вот основная задача их работы. </vt:lpstr>
      <vt:lpstr>Всегда спешим на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МЧС России</dc:title>
  <dc:creator>DigitalLife</dc:creator>
  <cp:lastModifiedBy>User</cp:lastModifiedBy>
  <cp:revision>16</cp:revision>
  <dcterms:created xsi:type="dcterms:W3CDTF">2016-03-21T14:10:56Z</dcterms:created>
  <dcterms:modified xsi:type="dcterms:W3CDTF">2016-03-22T17:10:35Z</dcterms:modified>
</cp:coreProperties>
</file>