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59" r:id="rId4"/>
    <p:sldId id="260" r:id="rId5"/>
    <p:sldId id="263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25.09.22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157192"/>
            <a:ext cx="5120640" cy="1297559"/>
          </a:xfrm>
        </p:spPr>
        <p:txBody>
          <a:bodyPr>
            <a:normAutofit fontScale="775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dirty="0" smtClean="0"/>
              <a:t>Подготовила:</a:t>
            </a:r>
          </a:p>
          <a:p>
            <a:pPr algn="r">
              <a:spcBef>
                <a:spcPts val="0"/>
              </a:spcBef>
            </a:pPr>
            <a:r>
              <a:rPr lang="ru-RU" dirty="0" smtClean="0"/>
              <a:t>Мелентьева Е.Г.,</a:t>
            </a:r>
          </a:p>
          <a:p>
            <a:pPr algn="r">
              <a:spcBef>
                <a:spcPts val="0"/>
              </a:spcBef>
            </a:pPr>
            <a:r>
              <a:rPr lang="ru-RU" dirty="0"/>
              <a:t>у</a:t>
            </a:r>
            <a:r>
              <a:rPr lang="ru-RU" dirty="0" smtClean="0"/>
              <a:t>читель-логопед ВКК</a:t>
            </a:r>
          </a:p>
          <a:p>
            <a:pPr algn="r">
              <a:spcBef>
                <a:spcPts val="0"/>
              </a:spcBef>
            </a:pPr>
            <a:r>
              <a:rPr lang="ru-RU" dirty="0" smtClean="0"/>
              <a:t>МБДОУ «Детский сад № </a:t>
            </a:r>
            <a:r>
              <a:rPr lang="ru-RU" smtClean="0"/>
              <a:t>5</a:t>
            </a:r>
            <a:r>
              <a:rPr lang="ru-RU" smtClean="0"/>
              <a:t>»</a:t>
            </a:r>
          </a:p>
          <a:p>
            <a:pPr algn="r">
              <a:spcBef>
                <a:spcPts val="0"/>
              </a:spcBef>
            </a:pPr>
            <a:r>
              <a:rPr lang="ru-RU" smtClean="0"/>
              <a:t> </a:t>
            </a:r>
            <a:r>
              <a:rPr lang="ru-RU" dirty="0" smtClean="0"/>
              <a:t>г. Усолье-Сибирское Иркутской области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120640" cy="2304288"/>
          </a:xfrm>
        </p:spPr>
        <p:txBody>
          <a:bodyPr/>
          <a:lstStyle/>
          <a:p>
            <a:pPr algn="ctr"/>
            <a:r>
              <a:rPr lang="ru-RU" b="1" dirty="0" smtClean="0"/>
              <a:t>Артикуляционная гимнастика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44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595360" cy="49377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Наиболее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важным органом при произношении звуков является язык.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 его тонуса, подвижности и точности движений зависит чёткость звукопроизношения. Двигательные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мышцы языка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 детей с нарушениями речи необходимо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тренировать, развивая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их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подвижность и чувствительность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Для этого существует специальная артикуляционная гимнастика.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3195"/>
            <a:ext cx="5117504" cy="47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5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kern="1400" dirty="0">
                <a:solidFill>
                  <a:srgbClr val="00B050"/>
                </a:solidFill>
                <a:latin typeface="Times New Roman"/>
              </a:rPr>
              <a:t>Что такое артикуляционная гимнастика и для чего она нужна</a:t>
            </a:r>
            <a:r>
              <a:rPr lang="ru-RU" b="1" kern="1400" dirty="0" smtClean="0">
                <a:solidFill>
                  <a:srgbClr val="00B050"/>
                </a:solidFill>
                <a:latin typeface="Times New Roman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	Артикуляционная гимнастика - это комплекс специальных упражнений для тренировки органов артикуляции (губ, языка, нижней челюсти), необходимые для правильного звукопроизношения.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	Детям со сложными нарушениями звукопроизношения артикуляционная гимнастика 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необходима для того, чтобы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подготовить мышцы к постановке звуков.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	Артикуляционная гимнастика также полезна детям с правильным, но вялым звукопроизношением, про которых говорят, что у них «каша во рту».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Занятия артикуляционной гимнастикой полезны и детям, и взрослым для овладения правильной, чёткой, красивой речью.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8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kern="1400" dirty="0">
                <a:solidFill>
                  <a:srgbClr val="00B050"/>
                </a:solidFill>
                <a:latin typeface="Times New Roman"/>
              </a:rPr>
              <a:t>Положение  взрослого и ребёнка во время проведения артикуляционной </a:t>
            </a:r>
            <a:r>
              <a:rPr lang="ru-RU" b="1" kern="1400" dirty="0" smtClean="0">
                <a:solidFill>
                  <a:srgbClr val="00B050"/>
                </a:solidFill>
                <a:latin typeface="Times New Roman"/>
              </a:rPr>
              <a:t>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90168" cy="4937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	Артикуляционную гимнастику удобнее выполнять сидя.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	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гимнастики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должны находиться перед настенным зеркалом. 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	Если вы используете небольшое настольное зеркало (примерно 9x12 см), тогда взрослый должен находиться напротив ребенка лицом к нему.</a:t>
            </a:r>
            <a:endParaRPr lang="ru-RU" sz="1400" kern="1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</a:pPr>
            <a:endParaRPr lang="ru-RU" sz="1400" kern="140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3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kern="1400" dirty="0">
                <a:solidFill>
                  <a:srgbClr val="00B050"/>
                </a:solidFill>
                <a:latin typeface="Times New Roman"/>
              </a:rPr>
              <a:t>Положение  взрослого и ребёнка во время проведения артикуляционной </a:t>
            </a:r>
            <a:r>
              <a:rPr lang="ru-RU" b="1" kern="1400" dirty="0" smtClean="0">
                <a:solidFill>
                  <a:srgbClr val="00B050"/>
                </a:solidFill>
                <a:latin typeface="Times New Roman"/>
              </a:rPr>
              <a:t>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перед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настенным 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зеркалом            перед настольным зеркалом</a:t>
            </a:r>
            <a:endParaRPr lang="ru-RU" sz="1400" kern="140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1026" name="Picture 2" descr="02022016225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384376" cy="4598811"/>
          </a:xfrm>
          <a:prstGeom prst="rect">
            <a:avLst/>
          </a:prstGeom>
          <a:noFill/>
          <a:ln w="28575" algn="in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Похожее изображение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r="23734"/>
          <a:stretch>
            <a:fillRect/>
          </a:stretch>
        </p:blipFill>
        <p:spPr bwMode="auto">
          <a:xfrm>
            <a:off x="4419289" y="2556520"/>
            <a:ext cx="4329175" cy="3959123"/>
          </a:xfrm>
          <a:prstGeom prst="rect">
            <a:avLst/>
          </a:prstGeom>
          <a:noFill/>
          <a:ln w="28575" algn="in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kern="1400" dirty="0">
                <a:solidFill>
                  <a:srgbClr val="FF0000"/>
                </a:solidFill>
                <a:latin typeface="Times New Roman"/>
              </a:rPr>
              <a:t>Важные </a:t>
            </a:r>
            <a:r>
              <a:rPr lang="ru-RU" b="1" kern="1400" dirty="0" smtClean="0">
                <a:solidFill>
                  <a:srgbClr val="FF0000"/>
                </a:solidFill>
                <a:latin typeface="Times New Roman"/>
              </a:rPr>
              <a:t>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228600" indent="-22860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1.</a:t>
            </a:r>
            <a:r>
              <a:rPr lang="ru-RU" sz="1600" kern="1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Проводить артикуляционную гимнастику нужно ежедневно, чтобы вырабатываемые у детей навыки закреплялись. </a:t>
            </a: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2. Лучше выполнять упражнения 2 раза в день  (утром и вечером) по 3-5 минут. </a:t>
            </a: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3. Не следует предлагать детям более 2-3 упражнений за раз.</a:t>
            </a: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4. Каждое упражнение выполняется по 4-5 раз.</a:t>
            </a: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5. Статические упражнения выполняются по 10-15 секунд </a:t>
            </a:r>
            <a:r>
              <a:rPr lang="ru-RU" sz="2400" kern="1400" dirty="0" smtClean="0">
                <a:solidFill>
                  <a:srgbClr val="000000"/>
                </a:solidFill>
                <a:latin typeface="Times New Roman"/>
              </a:rPr>
              <a:t>(направлены на удержание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артикуляционной позы в одном положении).</a:t>
            </a: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6. Артикуляционную гимнастику с малышом </a:t>
            </a:r>
            <a:r>
              <a:rPr lang="ru-RU" sz="2400" kern="1400" dirty="0">
                <a:solidFill>
                  <a:srgbClr val="FF0000"/>
                </a:solidFill>
                <a:latin typeface="Times New Roman"/>
              </a:rPr>
              <a:t>нельзя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проводить в случае его болезни, недомогания, нежелания.</a:t>
            </a: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7. Занятия по артикуляционной гимнастике </a:t>
            </a:r>
            <a:r>
              <a:rPr lang="ru-RU" sz="2400" kern="1400" dirty="0">
                <a:solidFill>
                  <a:srgbClr val="FF0000"/>
                </a:solidFill>
                <a:latin typeface="Times New Roman"/>
              </a:rPr>
              <a:t>нельзя </a:t>
            </a:r>
            <a:r>
              <a:rPr lang="ru-RU" sz="2400" kern="1400" dirty="0">
                <a:solidFill>
                  <a:srgbClr val="000000"/>
                </a:solidFill>
                <a:latin typeface="Times New Roman"/>
              </a:rPr>
              <a:t>проводить сразу после еды.</a:t>
            </a: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spcBef>
                <a:spcPts val="0"/>
              </a:spcBef>
            </a:pPr>
            <a:endParaRPr lang="ru-RU" sz="1600" kern="1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91550" cy="1498849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Желаю Вам успехов в достижении положительных результатов!</a:t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25015"/>
            <a:ext cx="4608512" cy="4661687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26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57</TotalTime>
  <Words>68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Артикуляционная гимнастика</vt:lpstr>
      <vt:lpstr>Презентация PowerPoint</vt:lpstr>
      <vt:lpstr>Что такое артикуляционная гимнастика и для чего она нужна?</vt:lpstr>
      <vt:lpstr>Положение  взрослого и ребёнка во время проведения артикуляционной гимнастики</vt:lpstr>
      <vt:lpstr>Положение  взрослого и ребёнка во время проведения артикуляционной гимнастики</vt:lpstr>
      <vt:lpstr>Важные правила</vt:lpstr>
      <vt:lpstr>Желаю Вам успехов в достижении положительных результатов!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Пользователь</dc:creator>
  <cp:lastModifiedBy>Пользователь</cp:lastModifiedBy>
  <cp:revision>11</cp:revision>
  <dcterms:created xsi:type="dcterms:W3CDTF">2019-11-26T17:01:56Z</dcterms:created>
  <dcterms:modified xsi:type="dcterms:W3CDTF">2022-09-25T08:52:27Z</dcterms:modified>
</cp:coreProperties>
</file>