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1544-AA16-43AC-9890-FD973D1BEC0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5279-B7BF-437C-BF49-EE5BBA382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1544-AA16-43AC-9890-FD973D1BEC0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5279-B7BF-437C-BF49-EE5BBA382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1544-AA16-43AC-9890-FD973D1BEC0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5279-B7BF-437C-BF49-EE5BBA382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1544-AA16-43AC-9890-FD973D1BEC0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5279-B7BF-437C-BF49-EE5BBA382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1544-AA16-43AC-9890-FD973D1BEC0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5279-B7BF-437C-BF49-EE5BBA382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1544-AA16-43AC-9890-FD973D1BEC0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5279-B7BF-437C-BF49-EE5BBA382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1544-AA16-43AC-9890-FD973D1BEC0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5279-B7BF-437C-BF49-EE5BBA382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1544-AA16-43AC-9890-FD973D1BEC0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5279-B7BF-437C-BF49-EE5BBA382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1544-AA16-43AC-9890-FD973D1BEC0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5279-B7BF-437C-BF49-EE5BBA382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1544-AA16-43AC-9890-FD973D1BEC0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5279-B7BF-437C-BF49-EE5BBA382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1544-AA16-43AC-9890-FD973D1BEC0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5279-B7BF-437C-BF49-EE5BBA382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1544-AA16-43AC-9890-FD973D1BEC0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5279-B7BF-437C-BF49-EE5BBA382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59" y="0"/>
            <a:ext cx="9144000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6864" cy="1470025"/>
          </a:xfrm>
        </p:spPr>
        <p:txBody>
          <a:bodyPr>
            <a:normAutofit/>
          </a:bodyPr>
          <a:lstStyle/>
          <a:p>
            <a:r>
              <a:rPr lang="ru-RU" sz="2000" b="1" dirty="0"/>
              <a:t>Муниципальное бюджетное дошкольное образовательное учреждение «Детский сад общеразвивающего вида №22 «Малыш»  </a:t>
            </a:r>
            <a:r>
              <a:rPr lang="ru-RU" sz="2000" b="1" dirty="0" err="1"/>
              <a:t>Зеленодольского</a:t>
            </a:r>
            <a:r>
              <a:rPr lang="ru-RU" sz="2000" b="1" dirty="0"/>
              <a:t> муниципального района Республики Татарстан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814670"/>
            <a:ext cx="6840760" cy="352839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«Экологическое воспитание детей посредством музыки»</a:t>
            </a:r>
          </a:p>
          <a:p>
            <a:pPr algn="l"/>
            <a:endParaRPr lang="ru-RU" sz="2000" b="1" dirty="0" smtClean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20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Выполнила:</a:t>
            </a:r>
          </a:p>
          <a:p>
            <a:pPr algn="l"/>
            <a:r>
              <a:rPr lang="ru-RU" sz="2000" b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r>
              <a:rPr lang="ru-RU" sz="20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узыкальный руководитель </a:t>
            </a:r>
            <a:r>
              <a:rPr lang="ru-RU" sz="2000" b="1" dirty="0" err="1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Зайдуллина</a:t>
            </a:r>
            <a:r>
              <a:rPr lang="ru-RU" sz="20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А.А. </a:t>
            </a:r>
            <a:endParaRPr lang="ru-RU" sz="2000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_124eba_e48e0351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52" y="4578866"/>
            <a:ext cx="2232248" cy="2000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6672"/>
            <a:ext cx="7668344" cy="568863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</a:rPr>
              <a:t>В настоящее время в дошкольной педагогике уделяется огромное внимание экологическому воспитанию детей. Особое значение имеет влияние природы на нравственное развитие ребенка. Природа лежит в основе детского мышления, чувств, творчества. Сама природа не воспитывает, а активно влияет на взаимодействие с ней, и чтобы ребенок научился понимать природу, чувствовать ее красоту, это качество нужно прививать с раннего детства. Например, давая детям полное представление о животных, педагог знакомит их с образом жизни, ролью животных в жизни человека, а во время организации музыкально-художественной, продуктивной деятельности и чтения — с образами животных в произведениях писателей, поэтов, народного фольклора, а также с передачей этих образов в творчестве композиторов, художников.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60648"/>
            <a:ext cx="6948264" cy="252028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Музыкальное воспитание — это не воспитание музыканта, а прежде всего воспитание человека. Посредством музыки воспитываются положительные качества личности, доброе отношение к природе родного края, эмоциональная отзывчивость. Одним словом, музыка оказывает огромное влияние на формирование основ общей культуры человека. Существует связь природы и музыки. Если мы сумеем научить ребенка ощущать красоту, изумляться дивным творениям человеческих рук, красоте природы, то вырастим человека с высокой культурой чувств, а открывать красоту мира возможно через музыку. Я поставила перед собой цель: формирование у воспитанников экологической культуры (или иначе говоря, развитие у детей умения видеть красоту природы и формирование осознанно-правильного отношения к ней) посредством музыки. Для достижения данной цели мною решались следующие задачи: Обогащать представления детей о природном мире; Воспитывать осознанно-бережное отношение к природе; Развивать у детей чувственное восприятие красоты природы и эмоциональную отзывчивость.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_20190329_105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545"/>
            <a:ext cx="1979712" cy="31094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24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7668344" cy="388843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Когда можно услышать шорох листьев, шум ветра, пение соловья, дружное чириканье воробьев, стук каблуков по асфальту, звон капели и т. д., понаблюдать за поведением жука, повадками домашних животных, птиц, и тут же послушать в аудиозаписи соответствующую музыку и обсудить, как композитор передал данный образ или явление природы с помощью музыкальных выразительных и изобразительных средств. Например, наблюдаем совместно с детьми за цирковой собачкой и слушаем пьесу Ф. </a:t>
            </a:r>
            <a:r>
              <a:rPr lang="ru-RU" sz="2000" b="1" dirty="0" err="1">
                <a:solidFill>
                  <a:schemeClr val="tx1"/>
                </a:solidFill>
                <a:latin typeface="Arial Narrow" pitchFamily="34" charset="0"/>
              </a:rPr>
              <a:t>Лемарка</a:t>
            </a: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 «Пудель и птичка»; рассматриваем гусеницу на листочке и слушаем «Две гусеницы разговаривают» </a:t>
            </a:r>
            <a:r>
              <a:rPr lang="ru-RU" sz="2000" b="1" dirty="0" err="1">
                <a:solidFill>
                  <a:schemeClr val="tx1"/>
                </a:solidFill>
                <a:latin typeface="Arial Narrow" pitchFamily="34" charset="0"/>
              </a:rPr>
              <a:t>Д.Жученко</a:t>
            </a: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: наблюдаем за котенком и его мамой-кошкой и слушаем пьесу Б. Берлина «Сонный котенок»; прислушиваемся к звукам приближающейся грозы за окном и слушаем музыку «Гром и дождь» Т. </a:t>
            </a:r>
            <a:r>
              <a:rPr lang="ru-RU" sz="2000" b="1" dirty="0" err="1">
                <a:solidFill>
                  <a:schemeClr val="tx1"/>
                </a:solidFill>
                <a:latin typeface="Arial Narrow" pitchFamily="34" charset="0"/>
              </a:rPr>
              <a:t>Чудовой</a:t>
            </a: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 и др..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050" name="Picture 2" descr="F:\АНЯ\IMG_56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1"/>
            <a:ext cx="3816424" cy="2194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491" y="52924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0648"/>
            <a:ext cx="7344816" cy="3816424"/>
          </a:xfrm>
        </p:spPr>
        <p:txBody>
          <a:bodyPr>
            <a:noAutofit/>
          </a:bodyPr>
          <a:lstStyle/>
          <a:p>
            <a:pPr algn="l"/>
            <a:r>
              <a:rPr lang="ru-RU" sz="1400" b="1" dirty="0">
                <a:solidFill>
                  <a:schemeClr val="tx1"/>
                </a:solidFill>
                <a:latin typeface="Arial Narrow" pitchFamily="34" charset="0"/>
              </a:rPr>
              <a:t>Интегрированные, тематические, комплексные образовательные мероприятия — это творческое дело педагога, ведь их можно организовать по-разному, интересно. Они помогают развить у детей тонкое, чувственное, бережное отношение к миру природы.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Arial Narrow" pitchFamily="34" charset="0"/>
              </a:rPr>
              <a:t>Я думаю, что представления о природе, полученные в повседневной жизни, могут быть расширены, углублены, систематизированы не только во время организации познавательно-исследовательской деятельности, но и в процессе музыкально-художественной. При совместном восприятии музыки  широко применяются методы наглядности, такие как рассматривание иллюстраций, детских рисунков, фотоэтюдов, репродукций картин художников, а также найти путь к детскому сердцу помогает метод художественного слова, т. е. читаем с дошкольниками стихи современных детских поэтов, русских поэтов-классиков, обсуждаем созвучность поэтических строк данному музыкальному произведению. Наглядность, поэтическое слово в совокупности с эмоциональными пояснениями, рассуждениями, уточнениями помогают восприятию детьми новых музыкальных образов, связанных с явлениями природы, ее сезонными изменениями, и обеспечивают успешный результат. Также в беседах со старшими дошкольниками предлагаю им не только высказать свои чувства, мысли, ощущения, возникшие под впечатлением услышанной музыки, но и придумать сюжет к ней. </a:t>
            </a:r>
          </a:p>
          <a:p>
            <a:pPr algn="l"/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3074" name="Picture 2" descr="F:\АНЯ\IMG_5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16424"/>
            <a:ext cx="5040560" cy="3068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6672"/>
            <a:ext cx="7200800" cy="17526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Познакомиться ближе с повадками животных, птиц, насекомых, с особенностями их образа жизни помогают различные пластические этюды, музыкально-образные движения. Дети учатся передавать в движении, пластике образы живой природы (например, березка, склонившая веточки, хомячок, набивший зерном щечки, котенок, свернувшийся клубочком на коврике, и др.). Подобные задания содействуют не только развитию детского музыкально-двигательного творчества, но и формированию представлений о роли человека в жизни природы, о правилах поведения в лесу, у водоемов, в городских парках, воспитанию гуманного отношения к природе. Импровизируя на детских музыкальных инструментах, дети находят различные способы передачи звуков окружающей природы (голоса птиц, весенняя капель, скрип снега под ногами, шелест листвы, шаги медведя, и т. д.). Игра — ведущий вид деятельности в дошкольном возрасте. Пальчиковые игры, связанные по тематике с природой 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098" name="Picture 2" descr="F:\АНЯ\IMG_56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06" y="4276894"/>
            <a:ext cx="3024336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АНЯ\IMG_5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131840" cy="25811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92696"/>
            <a:ext cx="7416824" cy="17526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Содействуя воспитанию экологической культуры дошкольников, я провела развлечения, досуги с детьми. По итогам диагностики дети стали более чуткими к природе, эмоционально отзывчивыми. Диагностика уровня </a:t>
            </a:r>
            <a:r>
              <a:rPr lang="ru-RU" sz="2000" b="1" dirty="0" err="1">
                <a:solidFill>
                  <a:schemeClr val="tx1"/>
                </a:solidFill>
              </a:rPr>
              <a:t>сформированности</a:t>
            </a:r>
            <a:r>
              <a:rPr lang="ru-RU" sz="2000" b="1" dirty="0">
                <a:solidFill>
                  <a:schemeClr val="tx1"/>
                </a:solidFill>
              </a:rPr>
              <a:t> представлений о природе показала положительную динамику; повысился уровень осознанно-бережного отношения к природе; дети стали более глубоко и осознанно воспринимать образы природы в музыке.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F:\АНЯ\IMG_5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66982"/>
            <a:ext cx="4788024" cy="35910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527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32656"/>
            <a:ext cx="5544616" cy="396044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 Narrow" pitchFamily="34" charset="0"/>
              </a:rPr>
              <a:t>Таким образом, можно сделать вывод о том, что музыка самый мощный и эмоциональный вид искусства. Именно она обогащает восприятие произведений живописи, литературы, способствует пониманию их содержания, развивает эстетическое чувство. Образы искусства, вызывая резонанс в душе ребенка, формируют представление о добре, красоте, духовных ценностях.</a:t>
            </a:r>
          </a:p>
          <a:p>
            <a:r>
              <a:rPr lang="ru-RU" sz="2400" b="1" dirty="0">
                <a:solidFill>
                  <a:schemeClr val="tx1"/>
                </a:solidFill>
                <a:latin typeface="Arial Narrow" pitchFamily="34" charset="0"/>
              </a:rPr>
              <a:t> </a:t>
            </a:r>
          </a:p>
          <a:p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 </a:t>
            </a:r>
          </a:p>
          <a:p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29125"/>
            <a:ext cx="22320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132856"/>
            <a:ext cx="7200800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СПАСИБО ЗА ВНИМАНИЕ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902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дошкольное образовательное учреждение «Детский сад общеразвивающего вида №22 «Малыш»  Зеленодольского муниципального района Республики Татарстан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 ДОУ № 22 «МАЛЫШ»</dc:title>
  <dc:creator>хрюки</dc:creator>
  <cp:lastModifiedBy>Ковальчук</cp:lastModifiedBy>
  <cp:revision>38</cp:revision>
  <dcterms:created xsi:type="dcterms:W3CDTF">2019-03-31T09:04:31Z</dcterms:created>
  <dcterms:modified xsi:type="dcterms:W3CDTF">2020-12-03T07:25:02Z</dcterms:modified>
</cp:coreProperties>
</file>