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6DD5-5352-4A26-9393-2447D5BCAD8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3FAC-4468-4E32-BCE5-6E23B38A3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6DD5-5352-4A26-9393-2447D5BCAD8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3FAC-4468-4E32-BCE5-6E23B38A3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6DD5-5352-4A26-9393-2447D5BCAD8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3FAC-4468-4E32-BCE5-6E23B38A3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6DD5-5352-4A26-9393-2447D5BCAD8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3FAC-4468-4E32-BCE5-6E23B38A3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6DD5-5352-4A26-9393-2447D5BCAD8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3FAC-4468-4E32-BCE5-6E23B38A3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6DD5-5352-4A26-9393-2447D5BCAD8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3FAC-4468-4E32-BCE5-6E23B38A3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6DD5-5352-4A26-9393-2447D5BCAD8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3FAC-4468-4E32-BCE5-6E23B38A3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6DD5-5352-4A26-9393-2447D5BCAD8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3FAC-4468-4E32-BCE5-6E23B38A3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6DD5-5352-4A26-9393-2447D5BCAD8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3FAC-4468-4E32-BCE5-6E23B38A3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6DD5-5352-4A26-9393-2447D5BCAD8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3FAC-4468-4E32-BCE5-6E23B38A3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6DD5-5352-4A26-9393-2447D5BCAD8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3FAC-4468-4E32-BCE5-6E23B38A3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16DD5-5352-4A26-9393-2447D5BCAD8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D3FAC-4468-4E32-BCE5-6E23B38A34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63175" cy="53578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Горизонтальный свиток 4"/>
          <p:cNvSpPr/>
          <p:nvPr/>
        </p:nvSpPr>
        <p:spPr>
          <a:xfrm>
            <a:off x="1357290" y="0"/>
            <a:ext cx="6643734" cy="100010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214290"/>
            <a:ext cx="65255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Безопасный маршрут от дома до школы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Рисунок 6" descr="png-clipart-child-cartoon-illustration-cartoon-hand-painted-smiling-boy-watercolor-painting-cartoon-character 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7286644" y="1000108"/>
            <a:ext cx="1213653" cy="1494142"/>
          </a:xfrm>
          <a:prstGeom prst="rect">
            <a:avLst/>
          </a:prstGeom>
        </p:spPr>
      </p:pic>
      <p:sp>
        <p:nvSpPr>
          <p:cNvPr id="10" name="Выноска-облако 9"/>
          <p:cNvSpPr/>
          <p:nvPr/>
        </p:nvSpPr>
        <p:spPr>
          <a:xfrm>
            <a:off x="2285984" y="1142984"/>
            <a:ext cx="1714512" cy="785818"/>
          </a:xfrm>
          <a:prstGeom prst="cloud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714612" y="1214422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Ура, я в школе!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27 0.11934 C -0.03055 0.12466 -0.0309 0.13715 -0.03975 0.14501 C -0.04548 0.15611 -0.04548 0.16397 -0.05486 0.1723 C -0.05816 0.17877 -0.06024 0.18109 -0.06579 0.18317 C -0.07326 0.18109 -0.08211 0.1797 -0.08906 0.18502 C -0.09843 0.19196 -0.1059 0.20167 -0.11649 0.20514 C -0.12552 0.21416 -0.13263 0.21624 -0.14392 0.21786 C -0.15364 0.22641 -0.1493 0.22271 -0.15625 0.22896 C -0.16822 0.2396 -0.15243 0.22086 -0.16441 0.23428 C -0.16597 0.2359 -0.16718 0.23821 -0.16875 0.23983 C -0.17413 0.24515 -0.18125 0.24839 -0.18628 0.2544 C -0.19322 0.26203 -0.19861 0.27082 -0.20694 0.27452 C -0.21597 0.28284 -0.20572 0.27406 -0.21649 0.28007 C -0.22083 0.28238 -0.22743 0.29186 -0.2302 0.29279 C -0.24479 0.29788 -0.25677 0.30828 -0.27135 0.31106 C -0.28715 0.31823 -0.30225 0.32655 -0.31805 0.3328 C -0.32187 0.33604 -0.32638 0.33696 -0.3302 0.3402 C -0.33454 0.3439 -0.33784 0.35014 -0.34253 0.35292 C -0.35538 0.36055 -0.36892 0.36425 -0.3809 0.37489 C -0.38298 0.37928 -0.38645 0.38645 -0.38906 0.38946 C -0.39149 0.39246 -0.39496 0.39362 -0.39739 0.39686 C -0.39878 0.39871 -0.4 0.40033 -0.40138 0.40218 C -0.41111 0.40033 -0.41284 0.39987 -0.41927 0.39131 C -0.421 0.38183 -0.42586 0.37049 -0.4302 0.36217 C -0.43142 0.35708 -0.43385 0.34783 -0.43437 0.3439 C -0.43541 0.33604 -0.43263 0.32563 -0.43697 0.32008 C -0.44079 0.31499 -0.44895 0.30898 -0.45347 0.30551 C -0.45625 0.30343 -0.46163 0.29834 -0.46163 0.29857 C -0.46441 0.29279 -0.46579 0.28747 -0.46857 0.28192 C -0.471 0.27221 -0.4717 0.25856 -0.47673 0.2507 C -0.47795 0.24885 -0.47934 0.247 -0.4809 0.24538 C -0.4835 0.2426 -0.48906 0.23798 -0.48906 0.23821 C -0.49809 0.22063 -0.51197 0.21161 -0.52604 0.20329 C -0.53211 0.19982 -0.53368 0.19774 -0.53975 0.19242 C -0.54114 0.19126 -0.54392 0.18872 -0.54392 0.18895 C -0.54965 0.17715 -0.55729 0.16767 -0.56718 0.16328 C -0.57517 0.15264 -0.5835 0.14871 -0.59461 0.14686 C -0.60329 0.14755 -0.61197 0.14732 -0.62066 0.14871 C -0.62552 0.14963 -0.63055 0.15611 -0.63559 0.15773 C -0.64236 0.16374 -0.64843 0.16513 -0.65625 0.16675 C -0.6625 0.16952 -0.66545 0.17831 -0.67135 0.18317 C -0.67743 0.19589 -0.67569 0.19011 -0.67812 0.19959 C -0.67673 0.21971 -0.67708 0.21578 -0.67274 0.22896 " pathEditMode="relative" rAng="0" ptsTypes="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" y="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    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</dc:title>
  <dc:creator>Пользователь</dc:creator>
  <cp:lastModifiedBy>Пользователь</cp:lastModifiedBy>
  <cp:revision>5</cp:revision>
  <dcterms:created xsi:type="dcterms:W3CDTF">2022-09-19T10:51:25Z</dcterms:created>
  <dcterms:modified xsi:type="dcterms:W3CDTF">2022-09-19T11:45:38Z</dcterms:modified>
</cp:coreProperties>
</file>