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3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0B8A-6390-4E48-85ED-5572ECFC815B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418E-0F7B-4972-897D-E224A15E2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29146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«Пальчиковые игры как средство развития речи у детей раннего и младшего дошкольного возраста»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00504"/>
            <a:ext cx="5887798" cy="1714512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Дубинина Любовь Николаевна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№9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Новочеркасск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2022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2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643314"/>
            <a:ext cx="1828793" cy="2216719"/>
          </a:xfrm>
          <a:prstGeom prst="rect">
            <a:avLst/>
          </a:prstGeom>
        </p:spPr>
      </p:pic>
      <p:pic>
        <p:nvPicPr>
          <p:cNvPr id="5" name="Рисунок 4" descr="1466156750_3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520705"/>
            <a:ext cx="1857388" cy="11887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305800" cy="10001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 descr="liniia-7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786190"/>
            <a:ext cx="2531166" cy="2609855"/>
          </a:xfrm>
          <a:prstGeom prst="rect">
            <a:avLst/>
          </a:prstGeom>
        </p:spPr>
      </p:pic>
      <p:pic>
        <p:nvPicPr>
          <p:cNvPr id="7" name="Рисунок 6" descr="080511_0650_refreshing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714752"/>
            <a:ext cx="2500330" cy="2500330"/>
          </a:xfrm>
          <a:prstGeom prst="rect">
            <a:avLst/>
          </a:prstGeom>
        </p:spPr>
      </p:pic>
      <p:pic>
        <p:nvPicPr>
          <p:cNvPr id="8" name="Рисунок 7" descr="Пальч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86124"/>
            <a:ext cx="3032124" cy="3032124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57166"/>
            <a:ext cx="3500462" cy="19690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42918"/>
            <a:ext cx="6257940" cy="142876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«Ум  ребенка находится на кончиках его пальцев».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В.А. Сухомлинский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Пальчиковые 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-это общепринятое название занятий на развитие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мелкой моторики у детей.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 правило, пальчиковые игры сопровождаются рифмованными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исто-риями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или сказками, чтобы занятие было интересно ребёнку.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Связь пальцевой моторики и речевой функции была подтверждена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ис-следователями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Института физиологии детей и подростков.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59fc01387a9dbaf77121811e2f674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928826" cy="2455702"/>
          </a:xfrm>
          <a:prstGeom prst="rect">
            <a:avLst/>
          </a:prstGeom>
        </p:spPr>
      </p:pic>
      <p:pic>
        <p:nvPicPr>
          <p:cNvPr id="5" name="Рисунок 4" descr="bratiki.jpg"/>
          <p:cNvPicPr>
            <a:picLocks noChangeAspect="1"/>
          </p:cNvPicPr>
          <p:nvPr/>
        </p:nvPicPr>
        <p:blipFill>
          <a:blip r:embed="rId3"/>
          <a:srcRect l="7036" r="17587"/>
          <a:stretch>
            <a:fillRect/>
          </a:stretch>
        </p:blipFill>
        <p:spPr>
          <a:xfrm>
            <a:off x="6643702" y="2143116"/>
            <a:ext cx="2143140" cy="1847850"/>
          </a:xfrm>
          <a:prstGeom prst="rect">
            <a:avLst/>
          </a:prstGeom>
        </p:spPr>
      </p:pic>
      <p:pic>
        <p:nvPicPr>
          <p:cNvPr id="6" name="Рисунок 5" descr="0_62033_3e110352_X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81" y="1381970"/>
            <a:ext cx="1352565" cy="14755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971306.jpg"/>
          <p:cNvPicPr>
            <a:picLocks noChangeAspect="1"/>
          </p:cNvPicPr>
          <p:nvPr/>
        </p:nvPicPr>
        <p:blipFill>
          <a:blip r:embed="rId2" cstate="print"/>
          <a:srcRect t="26626"/>
          <a:stretch>
            <a:fillRect/>
          </a:stretch>
        </p:blipFill>
        <p:spPr>
          <a:xfrm>
            <a:off x="3071802" y="5500702"/>
            <a:ext cx="2571768" cy="1207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972452" cy="92869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Значение пальчиковых игр: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 игры развивают мелкую моторику, что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стимулирует развитие речевых центров. Развитие мелкой моторики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готовит руки ребёнка к разнообразным действиям в будущем: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рисованию, письму, различным манипуляциям с предметами и т. д.</a:t>
            </a:r>
          </a:p>
          <a:p>
            <a:pPr marL="180975" indent="-180975">
              <a:spcBef>
                <a:spcPts val="0"/>
              </a:spcBef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 пальчиковыми играми способствуют расширению словарного   запаса, а если стихотворение не проговаривать, а напевать —то и музыкального слуха.</a:t>
            </a:r>
          </a:p>
          <a:p>
            <a:pPr marL="180975" indent="-180975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 пальчиковыми играми помогают достичь тесного контакта, в </a:t>
            </a:r>
          </a:p>
          <a:p>
            <a:pPr marL="180975" indent="-1809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том числе и тактильного, между взрослым и ребёнком, что положительно сказывается на дальнейших отношениях между ними и, наконец, такие занятия, как правило, очень нравятся малышам.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45a8a9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46" y="500042"/>
            <a:ext cx="2357454" cy="1571636"/>
          </a:xfrm>
          <a:prstGeom prst="rect">
            <a:avLst/>
          </a:prstGeom>
        </p:spPr>
      </p:pic>
      <p:pic>
        <p:nvPicPr>
          <p:cNvPr id="6" name="Рисунок 5" descr="b6e0251498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5" y="5429264"/>
            <a:ext cx="1235450" cy="12601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Развитие тонких движений пальцев рук, развитие речи детей раннего и младшего дошкольного возраста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10000"/>
          </a:bodyPr>
          <a:lstStyle/>
          <a:p>
            <a:pPr marL="514350" indent="-514350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мелкую мускулатуру пальцев руки, точную координацию движений.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зрительно–двигательную координацию и ориентировку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микропространстве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умение детей учитывать сенсорные свойства предметов в различных видах деятельности: пальчиковые игры с предметами, изобразительной, конструктивной.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умение подражать взрослому, понимать смысл речи.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произвольное внимание, зрительную память, аналитическое восприятие речи.</a:t>
            </a:r>
          </a:p>
          <a:p>
            <a:endParaRPr lang="ru-RU" dirty="0"/>
          </a:p>
        </p:txBody>
      </p:sp>
      <p:pic>
        <p:nvPicPr>
          <p:cNvPr id="4" name="Рисунок 3" descr="efaa2374e3b73d1d80ae2ae6ca4f0a0b07485b22_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153" y="785794"/>
            <a:ext cx="2149979" cy="1809746"/>
          </a:xfrm>
          <a:prstGeom prst="rect">
            <a:avLst/>
          </a:prstGeom>
        </p:spPr>
      </p:pic>
      <p:pic>
        <p:nvPicPr>
          <p:cNvPr id="5" name="Рисунок 4" descr="5536641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786454"/>
            <a:ext cx="2628918" cy="857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2" cstate="print"/>
          <a:srcRect l="17896" t="16674" r="14329" b="16674"/>
          <a:stretch>
            <a:fillRect/>
          </a:stretch>
        </p:blipFill>
        <p:spPr>
          <a:xfrm>
            <a:off x="2928926" y="4643446"/>
            <a:ext cx="1000132" cy="1631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614866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пальчиковых игр: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857250"/>
            <a:ext cx="3824318" cy="5786438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i="1" dirty="0" smtClean="0"/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гры-манипуляции</a:t>
            </a:r>
          </a:p>
          <a:p>
            <a:pPr>
              <a:buNone/>
            </a:pPr>
            <a:r>
              <a:rPr lang="ru-RU" dirty="0" smtClean="0"/>
              <a:t>развивают воображение, </a:t>
            </a:r>
          </a:p>
          <a:p>
            <a:pPr>
              <a:buNone/>
            </a:pPr>
            <a:r>
              <a:rPr lang="ru-RU" dirty="0" smtClean="0"/>
              <a:t>когда ребенок в каждом</a:t>
            </a:r>
          </a:p>
          <a:p>
            <a:pPr>
              <a:buNone/>
            </a:pPr>
            <a:r>
              <a:rPr lang="ru-RU" dirty="0" smtClean="0"/>
              <a:t>пальчике видит </a:t>
            </a:r>
          </a:p>
          <a:p>
            <a:pPr>
              <a:buNone/>
            </a:pPr>
            <a:r>
              <a:rPr lang="ru-RU" dirty="0" smtClean="0"/>
              <a:t>определенный образ.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2900" b="1" i="1" dirty="0" smtClean="0"/>
              <a:t>Сюжетные пальчиковые упражнения</a:t>
            </a:r>
            <a:endParaRPr lang="ru-RU" sz="2900" b="1" dirty="0" smtClean="0"/>
          </a:p>
          <a:p>
            <a:pPr>
              <a:buNone/>
            </a:pPr>
            <a:r>
              <a:rPr lang="ru-RU" dirty="0" smtClean="0"/>
              <a:t>    Позволяют детям изображать предметы мебели</a:t>
            </a:r>
          </a:p>
          <a:p>
            <a:pPr>
              <a:buNone/>
            </a:pPr>
            <a:r>
              <a:rPr lang="ru-RU" dirty="0" smtClean="0"/>
              <a:t>     и транспорта,</a:t>
            </a:r>
          </a:p>
          <a:p>
            <a:pPr>
              <a:buNone/>
            </a:pPr>
            <a:r>
              <a:rPr lang="ru-RU" dirty="0" smtClean="0"/>
              <a:t>     птиц, домашних и диких </a:t>
            </a:r>
          </a:p>
          <a:p>
            <a:pPr>
              <a:buNone/>
            </a:pPr>
            <a:r>
              <a:rPr lang="ru-RU" dirty="0" smtClean="0"/>
              <a:t>     животных,</a:t>
            </a:r>
          </a:p>
          <a:p>
            <a:pPr>
              <a:buNone/>
            </a:pPr>
            <a:r>
              <a:rPr lang="ru-RU" dirty="0" smtClean="0"/>
              <a:t>     деревья, насекомых.</a:t>
            </a:r>
          </a:p>
          <a:p>
            <a:pPr>
              <a:buNone/>
            </a:pPr>
            <a:endParaRPr lang="ru-RU" dirty="0" smtClean="0"/>
          </a:p>
          <a:p>
            <a:pPr marL="273050" indent="-273050"/>
            <a:r>
              <a:rPr lang="ru-RU" b="1" i="1" dirty="0" smtClean="0"/>
              <a:t>Пальчиковые </a:t>
            </a:r>
          </a:p>
          <a:p>
            <a:pPr marL="273050" indent="-273050">
              <a:buNone/>
            </a:pPr>
            <a:r>
              <a:rPr lang="ru-RU" b="1" i="1" dirty="0" smtClean="0"/>
              <a:t>      упражнения </a:t>
            </a:r>
            <a:r>
              <a:rPr lang="ru-RU" b="1" i="1" dirty="0" err="1" smtClean="0"/>
              <a:t>кинезиологические</a:t>
            </a:r>
            <a:r>
              <a:rPr lang="ru-RU" b="1" i="1" dirty="0" smtClean="0"/>
              <a:t> </a:t>
            </a:r>
            <a:r>
              <a:rPr lang="ru-RU" dirty="0" smtClean="0"/>
              <a:t>(гимнастика мозга)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357188"/>
            <a:ext cx="4038600" cy="5997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b="1" i="1" dirty="0" smtClean="0"/>
              <a:t>Пальчиковые игры, включающие </a:t>
            </a:r>
            <a:r>
              <a:rPr lang="ru-RU" sz="2200" b="1" i="1" dirty="0" err="1" smtClean="0"/>
              <a:t>самомассаж</a:t>
            </a:r>
            <a:r>
              <a:rPr lang="ru-RU" sz="2200" b="1" i="1" dirty="0" smtClean="0"/>
              <a:t> пальцев и кистей рук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Здесь применяются традиционные массажные движения - растирание, 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     разминание, 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     пощипывание,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     надавливание.</a:t>
            </a:r>
          </a:p>
          <a:p>
            <a:pPr>
              <a:buNone/>
            </a:pPr>
            <a:endParaRPr lang="ru-RU" sz="2200" b="1" dirty="0" smtClean="0"/>
          </a:p>
          <a:p>
            <a:r>
              <a:rPr lang="ru-RU" b="1" i="1" dirty="0" smtClean="0"/>
              <a:t>Театр в руке</a:t>
            </a:r>
            <a:endParaRPr lang="ru-RU" b="1" dirty="0" smtClean="0"/>
          </a:p>
          <a:p>
            <a:pPr marL="895350" indent="-895350">
              <a:buNone/>
            </a:pPr>
            <a:r>
              <a:rPr lang="ru-RU" dirty="0" smtClean="0"/>
              <a:t> </a:t>
            </a:r>
            <a:r>
              <a:rPr lang="ru-RU" sz="1800" dirty="0" smtClean="0"/>
              <a:t>Развивают память и внимание, повышают общий тонус, снимают эмоциональное напряжение.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f8a66cf991ce7ad347ef692e355f9f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429000"/>
            <a:ext cx="1541222" cy="1037756"/>
          </a:xfrm>
          <a:prstGeom prst="rect">
            <a:avLst/>
          </a:prstGeom>
        </p:spPr>
      </p:pic>
      <p:pic>
        <p:nvPicPr>
          <p:cNvPr id="7" name="Рисунок 6" descr="0008-020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214422"/>
            <a:ext cx="1340262" cy="1197300"/>
          </a:xfrm>
          <a:prstGeom prst="rect">
            <a:avLst/>
          </a:prstGeom>
        </p:spPr>
      </p:pic>
      <p:pic>
        <p:nvPicPr>
          <p:cNvPr id="9" name="Рисунок 8" descr="DSC_0185.JPG"/>
          <p:cNvPicPr>
            <a:picLocks noChangeAspect="1"/>
          </p:cNvPicPr>
          <p:nvPr/>
        </p:nvPicPr>
        <p:blipFill>
          <a:blip r:embed="rId5" cstate="print"/>
          <a:srcRect t="19531" r="64063" b="13672"/>
          <a:stretch>
            <a:fillRect/>
          </a:stretch>
        </p:blipFill>
        <p:spPr>
          <a:xfrm>
            <a:off x="7358082" y="2428868"/>
            <a:ext cx="1214414" cy="1504831"/>
          </a:xfrm>
          <a:prstGeom prst="rect">
            <a:avLst/>
          </a:prstGeom>
        </p:spPr>
      </p:pic>
      <p:pic>
        <p:nvPicPr>
          <p:cNvPr id="10" name="Рисунок 9" descr="DSC_0036.JPG"/>
          <p:cNvPicPr>
            <a:picLocks noChangeAspect="1"/>
          </p:cNvPicPr>
          <p:nvPr/>
        </p:nvPicPr>
        <p:blipFill>
          <a:blip r:embed="rId6" cstate="print"/>
          <a:srcRect l="11719" t="13672" r="32812" b="3125"/>
          <a:stretch>
            <a:fillRect/>
          </a:stretch>
        </p:blipFill>
        <p:spPr>
          <a:xfrm>
            <a:off x="4572000" y="4929198"/>
            <a:ext cx="1357322" cy="1357322"/>
          </a:xfrm>
          <a:prstGeom prst="rect">
            <a:avLst/>
          </a:prstGeom>
        </p:spPr>
      </p:pic>
      <p:pic>
        <p:nvPicPr>
          <p:cNvPr id="11" name="Рисунок 10" descr="141985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5262425"/>
            <a:ext cx="1952627" cy="15955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пальчиковых игр в период адаптации детей раннего возраста к условиям дошкольного учреждения.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04864"/>
            <a:ext cx="8572560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 игры позволяют наладить доверительные отношения между взрослым и ребенком;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Помогают  детям преодолеть стрессовые ситуации, связанные с протеканием процесса адаптации;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 игры дарят малышам минуты радости,  вызывают у них  положительное отношение к детскому саду.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ute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5762625"/>
            <a:ext cx="1095375" cy="1095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2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55" y="714356"/>
            <a:ext cx="2369945" cy="1747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692948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разучивания пальчиковых игр.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15352" cy="5110178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Этапы разучивания игр: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Взрослый сначала показывает игру малышу сам.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Взрослый показывает игру, манипулируя пальцами и ручкой ребёнка.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Взрослый и ребёнок выполняют движения одновременно,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взрослый проговаривает текст.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Ребёнок выполняет движения с необходимой помощью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взрослого, который произносит текст.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Ребёнок выполняет движения и проговаривает текст, а взрослый подсказывает и помогает.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Не проводите игру холодными руками. Руки можно согреть в тёплой воде или растерев ладони.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Если в новой игре имеются не знакомые малышам персонажи или понятия, сначала расскажите о них, используя картинки или игрушки.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Пальчиковые игры с детьми до 1.5 лет проводите как показ или как пассивную гимнастику руки и пальцев ребёнка.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Детям старше 1.5 лет можно время от времени предлагать выполнить движения вместе.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Если сюжет игры позволяет, можно «бегать» пальчиками по руке или спине ребёнка, щекотать, гладить и др.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Используйте максимально выразительную мимику.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Делайте в подходящих местах паузы, говорите то тише, то громче, определите, где можно говорить очень медленно, повторяйте, где возможно, движения без текста.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Выбрав две-три игры, постепенно заменяйте их новыми.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Проводите занятия весело, «не замечайте», если малыш на первых порах </a:t>
            </a:r>
          </a:p>
          <a:p>
            <a:pPr marL="273050" indent="88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делает что-то неправильно, поощряйте успехи.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a1f33_808c5d1c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265954"/>
            <a:ext cx="1714512" cy="15920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357166"/>
            <a:ext cx="7658128" cy="5967435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Картотека пальчиковых игр </a:t>
            </a:r>
          </a:p>
          <a:p>
            <a:pPr marL="514350" indent="-51435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по лексическим темам.</a:t>
            </a:r>
          </a:p>
          <a:p>
            <a:pPr marL="514350" indent="-514350">
              <a:buFont typeface="+mj-lt"/>
              <a:buAutoNum type="arabicPeriod" startAt="3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428736"/>
          <a:ext cx="8572564" cy="429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1"/>
                <a:gridCol w="2143141"/>
                <a:gridCol w="2143141"/>
                <a:gridCol w="2143141"/>
              </a:tblGrid>
              <a:tr h="575784">
                <a:tc>
                  <a:txBody>
                    <a:bodyPr/>
                    <a:lstStyle/>
                    <a:p>
                      <a:r>
                        <a:rPr lang="ru-RU" dirty="0" smtClean="0"/>
                        <a:t>осень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</a:t>
                      </a:r>
                      <a:endParaRPr lang="ru-RU" dirty="0"/>
                    </a:p>
                  </a:txBody>
                  <a:tcPr/>
                </a:tc>
              </a:tr>
              <a:tr h="353759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«Давайте познакомимся»;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«Детский сад. Игрушки»;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«Труд взрослых «;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«Человек и осень»;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- «Овощи и фрукты»;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«Растения»;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«Домашние животные»;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«Дикие животные»;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«Домашние птицы»;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«Зимующие птицы»;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«Животные Севера»;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«День матери».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«Мир зимы»;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«Мир сказок»;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«Новый год»;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«Зима в городе»;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- «Зимние забавы»;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«Зима в лесу»;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«Зимние виды спорта»;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«Я и моя семья»;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«Мой дом»;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«Мой город»;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«День защитника отечества»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«Наши бабушки и мамы»;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«Электробытовые приборы»;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«Человек и весна»;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«Одежда и обувь»;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«Народная культура и традиции»;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«Космос»;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«Водный мир»;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«Профессии»;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«Весна»;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«Животные жарких стран»;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Насекомые»;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«Солнце, воздух и вода – наши лучшие друзья!»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Лето»;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«Цветы»;</a:t>
                      </a:r>
                    </a:p>
                    <a:p>
                      <a:r>
                        <a:rPr lang="ru-RU" sz="1400" baseline="0" dirty="0" smtClean="0"/>
                        <a:t>- «Грибы, ягоды, фрукты»;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«Цветы»;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«Насекомые»;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«Дождь»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DSC_0252.JPG"/>
          <p:cNvPicPr>
            <a:picLocks noChangeAspect="1"/>
          </p:cNvPicPr>
          <p:nvPr/>
        </p:nvPicPr>
        <p:blipFill>
          <a:blip r:embed="rId2" cstate="print"/>
          <a:srcRect l="6250" t="11328" r="12500" b="7812"/>
          <a:stretch>
            <a:fillRect/>
          </a:stretch>
        </p:blipFill>
        <p:spPr>
          <a:xfrm>
            <a:off x="5286380" y="142852"/>
            <a:ext cx="1830469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253.JPG"/>
          <p:cNvPicPr>
            <a:picLocks noChangeAspect="1"/>
          </p:cNvPicPr>
          <p:nvPr/>
        </p:nvPicPr>
        <p:blipFill>
          <a:blip r:embed="rId3" cstate="print"/>
          <a:srcRect t="8984" r="21094" b="14844"/>
          <a:stretch>
            <a:fillRect/>
          </a:stretch>
        </p:blipFill>
        <p:spPr>
          <a:xfrm rot="20635183">
            <a:off x="7111297" y="199813"/>
            <a:ext cx="1587048" cy="102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db909d711a403130c5be4f37815f5f4.jpg"/>
          <p:cNvPicPr>
            <a:picLocks noChangeAspect="1"/>
          </p:cNvPicPr>
          <p:nvPr/>
        </p:nvPicPr>
        <p:blipFill>
          <a:blip r:embed="rId4" cstate="print"/>
          <a:srcRect l="8333" t="6887" r="21354" b="10807"/>
          <a:stretch>
            <a:fillRect/>
          </a:stretch>
        </p:blipFill>
        <p:spPr>
          <a:xfrm>
            <a:off x="4786314" y="5786454"/>
            <a:ext cx="1643074" cy="1071546"/>
          </a:xfrm>
          <a:prstGeom prst="rect">
            <a:avLst/>
          </a:prstGeom>
        </p:spPr>
      </p:pic>
      <p:pic>
        <p:nvPicPr>
          <p:cNvPr id="9" name="Рисунок 8" descr="750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857628"/>
            <a:ext cx="2091130" cy="1619238"/>
          </a:xfrm>
          <a:prstGeom prst="rect">
            <a:avLst/>
          </a:prstGeom>
        </p:spPr>
      </p:pic>
      <p:pic>
        <p:nvPicPr>
          <p:cNvPr id="10" name="Рисунок 9" descr="59219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5357826"/>
            <a:ext cx="1205545" cy="1304917"/>
          </a:xfrm>
          <a:prstGeom prst="rect">
            <a:avLst/>
          </a:prstGeom>
        </p:spPr>
      </p:pic>
      <p:pic>
        <p:nvPicPr>
          <p:cNvPr id="11" name="Рисунок 10" descr="mini_4.jpg"/>
          <p:cNvPicPr>
            <a:picLocks noChangeAspect="1"/>
          </p:cNvPicPr>
          <p:nvPr/>
        </p:nvPicPr>
        <p:blipFill>
          <a:blip r:embed="rId7" cstate="print"/>
          <a:srcRect l="20887" r="23660" b="4651"/>
          <a:stretch>
            <a:fillRect/>
          </a:stretch>
        </p:blipFill>
        <p:spPr>
          <a:xfrm>
            <a:off x="2857488" y="5000636"/>
            <a:ext cx="1214446" cy="1659737"/>
          </a:xfrm>
          <a:prstGeom prst="rect">
            <a:avLst/>
          </a:prstGeom>
        </p:spPr>
      </p:pic>
      <p:pic>
        <p:nvPicPr>
          <p:cNvPr id="12" name="Рисунок 11" descr="f4374821b592274943b64231cb94a99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5389371"/>
            <a:ext cx="1571636" cy="13751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Агапова И. А., Давыдова М. А. «Игры с пальчиками для развития речи и творческих способностей детей». - М.: ООО «ИКТЦ ЛАДА», 2009;</a:t>
            </a:r>
          </a:p>
          <a:p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Анищенкова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 С. Речевая гимнастика для развития речи дошкольников. –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Профиздат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2007. – 62с.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Богуславская З. М., Смирнова Е. О. Развивающие игры для детей дошкольного возраста. – М.: Просвещение, 2004. – 213 с.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Борисенко М. Г., Лукина Н. А. «Наши пальчики играют». – СПб.: «Паритет», 2003;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Громова О. Н., Прокопенко Т. А. «Игры-забавы по развитию мелкой моторики у детей». – М.: «ГНОМ и Д», 2002;</a:t>
            </a:r>
          </a:p>
          <a:p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Д., Рещикова С. В. «Игровые занятия с детьми от одного до трёх лет». -М.: Творческий центр Сфера, 2009.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1500</TotalTime>
  <Words>375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«Пальчиковые игры как средство развития речи у детей раннего и младшего дошкольного возраста»</vt:lpstr>
      <vt:lpstr>«Ум  ребенка находится на кончиках его пальцев».  В.А. Сухомлинский  </vt:lpstr>
      <vt:lpstr>    Значение пальчиковых игр: </vt:lpstr>
      <vt:lpstr>Цель: Развитие тонких движений пальцев рук, развитие речи детей раннего и младшего дошкольного возраста. </vt:lpstr>
      <vt:lpstr>Виды пальчиковых игр:</vt:lpstr>
      <vt:lpstr>Использование пальчиковых игр в период адаптации детей раннего возраста к условиям дошкольного учреждения.</vt:lpstr>
      <vt:lpstr>Правила разучивания пальчиковых игр.</vt:lpstr>
      <vt:lpstr>Презентация PowerPoint</vt:lpstr>
      <vt:lpstr>Список использованной литературы: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«Пальчиковые игры как средство развития речи у детей раннего и младшего дошкольного возраста»</dc:title>
  <dc:creator>Volodya</dc:creator>
  <cp:lastModifiedBy>user</cp:lastModifiedBy>
  <cp:revision>164</cp:revision>
  <dcterms:created xsi:type="dcterms:W3CDTF">2018-04-04T15:51:09Z</dcterms:created>
  <dcterms:modified xsi:type="dcterms:W3CDTF">2022-09-20T08:11:29Z</dcterms:modified>
</cp:coreProperties>
</file>