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9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B1DE46B-9E07-4BBC-A0BF-4F1C1E093C23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A409C1D-31B4-454B-8C72-00712DC9DE1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080120"/>
          </a:xfrm>
        </p:spPr>
        <p:txBody>
          <a:bodyPr>
            <a:normAutofit/>
          </a:bodyPr>
          <a:lstStyle/>
          <a:p>
            <a:r>
              <a:rPr lang="ru-RU" sz="2400" i="1" dirty="0" smtClean="0"/>
              <a:t>Муниципальное бюджетное дошкольное образовательное учреждение детский сад №141</a:t>
            </a:r>
            <a:endParaRPr lang="ru-RU" sz="2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136904" cy="3456384"/>
          </a:xfrm>
        </p:spPr>
        <p:txBody>
          <a:bodyPr>
            <a:normAutofit fontScale="92500"/>
          </a:bodyPr>
          <a:lstStyle/>
          <a:p>
            <a:r>
              <a:rPr lang="ru-RU" sz="2800" i="1" dirty="0" smtClean="0"/>
              <a:t>«Использование нетрадиционных педагогических технологий для развития мелкой моторики у старших дошкольников»</a:t>
            </a:r>
          </a:p>
          <a:p>
            <a:endParaRPr lang="ru-RU" sz="2800" i="1" dirty="0"/>
          </a:p>
          <a:p>
            <a:r>
              <a:rPr lang="ru-RU" sz="2800" i="1" dirty="0" smtClean="0"/>
              <a:t>                                                  воспитатель: Гущина</a:t>
            </a:r>
          </a:p>
          <a:p>
            <a:r>
              <a:rPr lang="ru-RU" sz="2800" i="1" dirty="0" smtClean="0"/>
              <a:t>                                                        Антонина Владимировна                                               </a:t>
            </a:r>
          </a:p>
          <a:p>
            <a:r>
              <a:rPr lang="ru-RU" sz="2800" b="1" i="1" dirty="0" smtClean="0"/>
              <a:t>                                                 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209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538663"/>
            <a:ext cx="65882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 фасолью «Найди 5предметов»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бусами «сделай коврик»</a:t>
            </a:r>
          </a:p>
        </p:txBody>
      </p:sp>
    </p:spTree>
    <p:extLst>
      <p:ext uri="{BB962C8B-B14F-4D97-AF65-F5344CB8AC3E}">
        <p14:creationId xmlns:p14="http://schemas.microsoft.com/office/powerpoint/2010/main" val="1872880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476672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 макаронами "Выкладывай по контуру»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(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пшено, манка, рис)</a:t>
            </a:r>
          </a:p>
        </p:txBody>
      </p:sp>
    </p:spTree>
    <p:extLst>
      <p:ext uri="{BB962C8B-B14F-4D97-AF65-F5344CB8AC3E}">
        <p14:creationId xmlns:p14="http://schemas.microsoft.com/office/powerpoint/2010/main" val="2542170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31640" y="764704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 носочками «Что находится в носочке?</a:t>
            </a:r>
          </a:p>
        </p:txBody>
      </p:sp>
    </p:spTree>
    <p:extLst>
      <p:ext uri="{BB962C8B-B14F-4D97-AF65-F5344CB8AC3E}">
        <p14:creationId xmlns:p14="http://schemas.microsoft.com/office/powerpoint/2010/main" val="2542170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54868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 прищепками( Поэтому же принципу, добавив немножко фантазии, можно сделать человечка, ежика, кактус, расческу и многое другое)</a:t>
            </a:r>
          </a:p>
        </p:txBody>
      </p:sp>
    </p:spTree>
    <p:extLst>
      <p:ext uri="{BB962C8B-B14F-4D97-AF65-F5344CB8AC3E}">
        <p14:creationId xmlns:p14="http://schemas.microsoft.com/office/powerpoint/2010/main" val="2854994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3688" y="908720"/>
            <a:ext cx="61860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енилловые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палочки для творчества.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994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305342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в результате проделанной работы пришла к заключению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систематическая и планомерная работа по данной проблеме, а также использование игровых приёмов, эффективно помогает развить мелкую моторику и благотворно влиять на развитие связной речи и подводит их к успешному овладению письмом. На основе использования игр, заданий, упражнений у дошкольников развивается память, внимание, мышление, воображение, расширяется словарный запас, приобретаются навыки учебной деятельности.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72158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43607" y="3327375"/>
            <a:ext cx="68435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012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92696"/>
            <a:ext cx="81369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Мелкая моторика - это совокупность скоординированных действий нервной, мышечной и костной систем, часто в сочетании со зрительной системой в выполнении мелких и точных движений кистями и пальцами рук и ног. В применении к моторным навыкам руки и пальцев часто используется термин ловкость.</a:t>
            </a:r>
          </a:p>
        </p:txBody>
      </p:sp>
      <p:pic>
        <p:nvPicPr>
          <p:cNvPr id="4" name="Рисунок 3" descr="C:\Users\User\Desktop\среда\IMG_20200124_18464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356992"/>
            <a:ext cx="4248472" cy="2780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3388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1619" y="2276872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Актуальность.                                                             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Всестороннее представление об окружающем предметном мире у человека не может сложиться без тактильно – двигательного восприятия, так как оно лежит в основе чувственного познания. Именно с помощью тактильно – двигательного восприятия складываются первые впечатления о форме, величине предметов, их расположении в пространстве. Чтобы научить ребенка  говорить, необходимо не только тренировать его артикуляционный аппарат, но и развивать мелкую моторику рук.</a:t>
            </a:r>
          </a:p>
        </p:txBody>
      </p:sp>
    </p:spTree>
    <p:extLst>
      <p:ext uri="{BB962C8B-B14F-4D97-AF65-F5344CB8AC3E}">
        <p14:creationId xmlns:p14="http://schemas.microsoft.com/office/powerpoint/2010/main" val="3630173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4716" y="764704"/>
            <a:ext cx="806489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                                                                       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мелкой моторики у детей дошкольного возраста во взаимодействии с семьей в играх, упражнениях и разных видах продуктивной деятельности.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5607" y="3261156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Совершенствовать предметно – развивающую среду группы для развития мелкой моторики.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Развивать мелкую моторику пальцев рук у детей дошкольного возраста посредством нетрадиционных технологий.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Развивать тактильную чувствительность рук детей.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589149"/>
            <a:ext cx="1281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173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8"/>
            <a:ext cx="7992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ринципы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принцип осознания совершаемых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принцип развернутости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принцип обратной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990254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пальчиковые упражнения в сочетании с самомассажем кистей и пальцев рук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игры с крупами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дидактические игры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 игр и упражнений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Биоэнергопластика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 –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276872"/>
            <a:ext cx="3254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Приёмы: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-Систематичность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-Последовательность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79639" y="3558222"/>
            <a:ext cx="1576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7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566118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«Забавные шнурки», «Пальчиковый театр», конструктор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кистевые эспандеры, бельевые прищепки, разные виды крупы и т. далее.</a:t>
            </a:r>
          </a:p>
        </p:txBody>
      </p:sp>
    </p:spTree>
    <p:extLst>
      <p:ext uri="{BB962C8B-B14F-4D97-AF65-F5344CB8AC3E}">
        <p14:creationId xmlns:p14="http://schemas.microsoft.com/office/powerpoint/2010/main" val="3630173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548680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–это последнее достижение восточной медицины. В переводе с корейского языка Су - кисть,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стопа. </a:t>
            </a:r>
          </a:p>
        </p:txBody>
      </p:sp>
    </p:spTree>
    <p:extLst>
      <p:ext uri="{BB962C8B-B14F-4D97-AF65-F5344CB8AC3E}">
        <p14:creationId xmlns:p14="http://schemas.microsoft.com/office/powerpoint/2010/main" val="2975966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544453"/>
            <a:ext cx="74168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песком, крупами, бусами, манкой,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фасолью.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966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0466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Застегивание и расстегивание пуговиц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-Нанизывание колец на тесьму;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-Игры с мозаикой;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-Игры 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бизибордом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803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93</TotalTime>
  <Words>369</Words>
  <Application>Microsoft Office PowerPoint</Application>
  <PresentationFormat>Экран (4:3)</PresentationFormat>
  <Paragraphs>43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Муниципальное бюджетное дошкольное образовательное учреждение детский сад №141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№141</dc:title>
  <dc:creator>Пользователь Windows</dc:creator>
  <cp:lastModifiedBy>Пользователь Windows</cp:lastModifiedBy>
  <cp:revision>11</cp:revision>
  <dcterms:created xsi:type="dcterms:W3CDTF">2020-12-14T06:02:53Z</dcterms:created>
  <dcterms:modified xsi:type="dcterms:W3CDTF">2020-12-14T08:00:40Z</dcterms:modified>
</cp:coreProperties>
</file>