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A27730-B65D-48EF-A401-4F9BB3C20BCD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999183-B351-4C9F-92D5-FF468B15AE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6336" y="548680"/>
            <a:ext cx="9324528" cy="1793167"/>
          </a:xfrm>
          <a:effectLst/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символика.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государственного флага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9241"/>
            <a:ext cx="71215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509120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Старинное русское название знамени — стяг. Под него «стягивалась» (собиралась) дружина. Первые стяги были простыми длинными шестами с укрепленными на них ветками деревьев, пучками трав, конскими хвостами. Позже на стягах появились большие куски тканей яркой расцветки, имевшие форму клина. После принятия христианства на знаменах и стягах всегда присутствовали изображения Христа и святых, а верхняя их часть — на вершине — обычно имела форму креста.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-33033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Флаги древней Руси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3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031" y="4797152"/>
            <a:ext cx="9073008" cy="1800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Хоругвь чаще упоминается как церковное знамя. На хоругвях изображались Спас Нерукотворный, Богородица, святые. В христианских обрядах церковное знамя использовали во время крестных ходов вместе с крестами и иконами.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4" name="Picture 2" descr="C:\Users\userdns\Desktop\193629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9876" r="8988" b="8581"/>
          <a:stretch/>
        </p:blipFill>
        <p:spPr bwMode="auto">
          <a:xfrm>
            <a:off x="539552" y="260648"/>
            <a:ext cx="778882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2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730" y="188640"/>
            <a:ext cx="8168695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Флаг царской России и его символика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488085"/>
            <a:ext cx="885698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userdns\Desktop\Флаг_РКМ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829518" cy="2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dns\Desktop\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757599"/>
            <a:ext cx="4640628" cy="30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584" y="4149080"/>
            <a:ext cx="88109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1858 году император Александр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утвердил первый государственный флаг Российской империи – чёрно-жёлто-белое полотнище.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Сочетание чёрного и жёлтого стало знаком русской армии, что символизировало порох и огонь.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качестве государственных, цвета трактовались как символы земли, золота и серебра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0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Красное знамя как символ 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революции и гражданской войны</a:t>
            </a: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756" y="4749033"/>
            <a:ext cx="8964488" cy="2069569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знамена и флаги издавна использовались восстающими против неравенства, несправедливости и угнетения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Красное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Знамя, которое было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и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является символом нашей Победы над фашизмом, которую мы будем отмечать 9 мая уже в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78-й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раз. И пока будет жива память об этом событии, его символом будет Красное Знамя, утвержденное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1918 году как 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страны и Боевое знамя 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Вооруженных Сил.</a:t>
            </a:r>
          </a:p>
          <a:p>
            <a:pPr marL="45720" indent="0" algn="just">
              <a:buNone/>
            </a:pP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 descr="C:\Users\userdns\Desktop\scale_1200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14007" r="15046"/>
          <a:stretch/>
        </p:blipFill>
        <p:spPr bwMode="auto">
          <a:xfrm>
            <a:off x="467544" y="1155232"/>
            <a:ext cx="4104456" cy="32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052129"/>
            <a:ext cx="43204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— цвет борьбы, а также опасности и тревоги.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ольшевики объясняли свой выбор символизацией крови угнетаемого народа — рабочих, крестьян и матросов. Пролитую в борьбе за освобождение от эксплуатации кровь олицетворял красный цвет флага и пятиконечной звезды.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Серп и молот символизировал «мирный труд советских людей и нерушимый братский союз крестьян и рабочих».</a:t>
            </a:r>
          </a:p>
        </p:txBody>
      </p:sp>
    </p:spTree>
    <p:extLst>
      <p:ext uri="{BB962C8B-B14F-4D97-AF65-F5344CB8AC3E}">
        <p14:creationId xmlns:p14="http://schemas.microsoft.com/office/powerpoint/2010/main" val="141818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270" y="3649819"/>
            <a:ext cx="8785483" cy="321407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Создателем трёхцветного стяга считается Пётр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1705 году выпустил указ по которому все русские суда должны были плавать под бело-сине-красным флагом. Изначально этот символ прочно ассоциировался с флотом. На сушу он «перекочевал» в связи со значимыми географическими открытиями русских мореплавателей.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 бело-сине-красный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триколор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 утверждён как государственный символ России в 1896 году.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этого в Российской империи официальным считался черно-жёлто-белый флаг.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userdns\Desktop\flag-2292684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230">
            <a:off x="-99111" y="574294"/>
            <a:ext cx="4789006" cy="319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1472" y="722819"/>
            <a:ext cx="464502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Государственного флага Российской Федерации ежегодно отмечается 22 августа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 символизирует благородство и откровенность;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цвет — верность, честность, безупречность и целомудрие;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 — мужество, смелость, великодушие и любовь.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12" y="0"/>
            <a:ext cx="8640960" cy="692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Флаг России в наше время</a:t>
            </a: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123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</TotalTime>
  <Words>392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Государственная символика.   История государственного флага</vt:lpstr>
      <vt:lpstr>Презентация PowerPoint</vt:lpstr>
      <vt:lpstr>Презентация PowerPoint</vt:lpstr>
      <vt:lpstr>Флаг царской России и его символика</vt:lpstr>
      <vt:lpstr>Красное знамя как символ  революции и гражданской войны</vt:lpstr>
      <vt:lpstr>Флаг России в наше время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символика. История государственного флага</dc:title>
  <dc:creator>Наталья</dc:creator>
  <cp:lastModifiedBy>Наталья</cp:lastModifiedBy>
  <cp:revision>17</cp:revision>
  <dcterms:created xsi:type="dcterms:W3CDTF">2022-09-04T07:51:26Z</dcterms:created>
  <dcterms:modified xsi:type="dcterms:W3CDTF">2022-09-04T12:24:50Z</dcterms:modified>
</cp:coreProperties>
</file>