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D94BE-E553-4FAA-A2A8-B9C8A0C9B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4A3EE9-4F41-46BD-BEE9-B246013F8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C9A92-529C-4471-8864-25172D12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19DF1-20CA-4C60-B7BC-C78364FB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DAF93-DE41-48A4-AA4E-652F58F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2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CD3AF-F08D-4812-865C-05CFAAC9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E2E73C-C5DD-462D-BB69-F778E7004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780D0-96ED-4FA8-B8DC-77FB894D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A2A61-858F-4439-BBB9-7EAFC0FB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6DF72-4569-4F0F-BC9A-CD8B5FAA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6DAE68-236F-49E4-9336-FD9B885F3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5F7705-ABD1-461D-BBD2-2D47F4463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9CDB3-384A-4573-BA98-724C5E62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25FB5-45E4-4322-82B2-92E632FF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0C06D-9265-4B14-A1D1-2C6A3C6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7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F1EA2-073E-4F92-BA92-25174B8B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53D04-A08A-4313-B303-7DBD0003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8BB9F-50AA-4628-A65C-1C060230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B15DD-4B77-4212-89C5-AE8F64DA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12878-ABCE-403C-A413-149612FD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8F4D8-D87A-4C1A-8BFC-80DC173D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0797AD-413B-458E-ACC1-19EE2D25E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6EAE5-0C45-4204-AFE6-58F01AAC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56E8A-D4A0-4F90-B7B2-1D5C6D4D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F5A83-DA31-4D44-854F-74977083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5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F98B2-B351-45DC-8A82-220E974C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38042-D324-4A1A-974E-3E010488E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98C52A-581B-442D-8D6F-24D0E76E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A0A7D6-C05C-4FE9-B401-D3B3A09E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2AA34D-7218-43EE-9561-D62066B5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C325B6-0B12-493B-9F1F-ADD3FBE5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49DD-4719-4994-A14F-42A78FC0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370CE9-416E-4F21-97CF-8E0DE005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DD60DF-A125-49E9-9167-ACD424999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03DE6F-7CB0-4887-A6A6-700B9FA4D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44AEF3-9FBD-4603-A6F5-1319A71A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C348F5-BCB0-41E3-86FA-0C0A29E4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3448D-387C-419D-B58F-328B948D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C877CF-1EFD-4032-B7B3-CD473592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CDC1C-6E95-47E0-8C24-51A5992E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E9A08A-DB21-4109-8766-870A1486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B3960A-D2E9-448B-A220-CAB2EE6B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19BF7B-A833-4773-91AE-96ADC1CD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7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8059B9-0E0A-420B-89D6-8BF3362D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3B94B6-2931-4E7B-A7A0-054D8ED4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C24FB9-ACE7-4A77-8545-C24003E4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9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77D12-1A1C-4B2C-86D5-E97CBCF2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91FD3-46DF-4AE1-9D2D-5E591862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DF1A8-480E-4D1B-AE18-7B33F0F2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F5BC5-4DC7-4578-8C9F-36C65E7E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3E02FF-CC72-4C87-B837-46B53A46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715687-78B8-4520-B212-0C3DFD03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2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13161-E70B-414E-BC95-D2F68437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3628DE-6F13-4E06-87FF-62F952215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2B87E7-C564-438A-ACE2-FFA8C97B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E95FF2-4C26-4F12-83BB-70C315BE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D8350-206E-4445-A6EF-CC26941D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10139-E2F5-4B42-9048-48FB5029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A6360-7DDD-4938-8238-9407E855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0F7A16-D1D9-480B-BDA4-F7FCD93C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CB8F24-9CB1-4304-AEAE-1FF0CD01D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E3CF-4C55-4553-8704-9E97086D492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235E4-ACAE-47FC-A69C-B1D013F5F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08CFD-6481-46D3-9896-26B844EEF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C51F-43DE-47A7-8F41-C8772018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окружающему миру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«УРОЖАЙ СОБИРАЙ»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85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64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9710"/>
            <a:ext cx="9144000" cy="858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BD05F-9E1D-4184-BBA0-BBE69B825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4" y="1092055"/>
            <a:ext cx="6344995" cy="4673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3B544D-1AA7-4845-B2FA-4A092DCC2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122364"/>
            <a:ext cx="5112328" cy="46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7B219-F09F-4FBA-87D9-B12261C6B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1" y="637309"/>
            <a:ext cx="4378037" cy="55833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345992-24F2-4E84-B7A7-7179FD227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2475" r="20717" b="3711"/>
          <a:stretch/>
        </p:blipFill>
        <p:spPr>
          <a:xfrm>
            <a:off x="5347855" y="304801"/>
            <a:ext cx="5791200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476625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4C4B82-F00D-4C96-B167-3BC28BDFB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7" y="336550"/>
            <a:ext cx="6664038" cy="5818909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69F7E3E-7338-45F4-90AF-ECD89FC38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558331"/>
              </p:ext>
            </p:extLst>
          </p:nvPr>
        </p:nvGraphicFramePr>
        <p:xfrm>
          <a:off x="92075" y="92075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5" imgW="407880" imgH="488520" progId="Package">
                  <p:embed/>
                </p:oleObj>
              </mc:Choice>
              <mc:Fallback>
                <p:oleObj name="Объект упаковщика для оболочки" showAsIcon="1" r:id="rId5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07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06F0998-155F-44F1-B6A1-66B217B4B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589474"/>
              </p:ext>
            </p:extLst>
          </p:nvPr>
        </p:nvGraphicFramePr>
        <p:xfrm>
          <a:off x="92075" y="92075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Объект упаковщика для оболочки" showAsIcon="1" r:id="rId7" imgW="407880" imgH="488520" progId="Package">
                  <p:embed/>
                </p:oleObj>
              </mc:Choice>
              <mc:Fallback>
                <p:oleObj name="Объект упаковщика для оболочки" showAsIcon="1" r:id="rId7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07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3C9CA5-AA10-4CEF-91A3-29B5683FAD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8845" y="581025"/>
            <a:ext cx="5201265" cy="52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5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19916E-8DFD-4B0F-A6D7-D9C911D2B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3" y="928254"/>
            <a:ext cx="6708198" cy="43295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0EBE2E-80CF-4A05-AA6A-4F843D798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838200"/>
            <a:ext cx="4821382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07674-B99A-47D5-B8E0-C9785B798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1451335"/>
            <a:ext cx="5657850" cy="45789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D43979-43CB-4D3F-8300-35992AE8F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1122363"/>
            <a:ext cx="5541818" cy="52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BF389-A1BF-4865-9384-119D016C9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67" y="581891"/>
            <a:ext cx="6729134" cy="55559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8583D6-BB77-4786-AD38-3171CF33A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3" y="1262056"/>
            <a:ext cx="4195574" cy="41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3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A01A59-5B12-42C0-B2F0-63F040FE3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3" y="339004"/>
            <a:ext cx="7027153" cy="5067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DAF00D-BD34-400B-AEE1-3C62851B3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7" y="2416708"/>
            <a:ext cx="6055170" cy="37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D1F8D-35C8-4506-A729-10088C7F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B5C4-7280-4F7A-9E0D-1E5462699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022B1F-C4C7-4293-B5CE-0A18651A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11" y="521669"/>
            <a:ext cx="5462489" cy="546858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53584-E17A-4FA4-B74A-E319D353E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C9AECE-70FA-42B3-A9D3-C8DB90CD8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2185483"/>
            <a:ext cx="6074248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11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Объект упаковщика для оболочки</vt:lpstr>
      <vt:lpstr>Презентация по окружающему миру  «УРОЖАЙ СОБИРАЙ»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математике «ОДИН-МНОГО»</dc:title>
  <dc:creator>estet</dc:creator>
  <cp:lastModifiedBy>estet</cp:lastModifiedBy>
  <cp:revision>8</cp:revision>
  <dcterms:created xsi:type="dcterms:W3CDTF">2022-09-01T07:47:50Z</dcterms:created>
  <dcterms:modified xsi:type="dcterms:W3CDTF">2022-09-15T08:27:38Z</dcterms:modified>
</cp:coreProperties>
</file>