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5"/>
  </p:notesMasterIdLst>
  <p:sldIdLst>
    <p:sldId id="276" r:id="rId2"/>
    <p:sldId id="334" r:id="rId3"/>
    <p:sldId id="335" r:id="rId4"/>
    <p:sldId id="331" r:id="rId5"/>
    <p:sldId id="333" r:id="rId6"/>
    <p:sldId id="329" r:id="rId7"/>
    <p:sldId id="332" r:id="rId8"/>
    <p:sldId id="336" r:id="rId9"/>
    <p:sldId id="337" r:id="rId10"/>
    <p:sldId id="286" r:id="rId11"/>
    <p:sldId id="338" r:id="rId12"/>
    <p:sldId id="321" r:id="rId13"/>
    <p:sldId id="339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99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586" autoAdjust="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3B069-AB6B-447F-B1FB-51F1CA41280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CED2A-99EE-4BB9-98B8-C36306714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7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CED2A-99EE-4BB9-98B8-C36306714E2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1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23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24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25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1" name="Скругленный прямоугольник 26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2" name="Скругленный прямоугольник 4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41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Прямоугольник 42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43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Прямоугольник 44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4CCB-FB68-4563-8292-8BCD5494B09B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C33BDC-96E1-49B4-901A-D02F66048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F384-41AB-49BD-AF4A-E7148BEDD3F9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CA0E-8593-48D3-9F5D-24D6CF1C19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771A-137E-4791-8F48-7EA1BE4ADA5E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45DE-1BA1-4700-8DB7-6C78816D0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2026-A6E6-4BA4-AE6E-172E77022190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EFD6-7BCE-46CA-9EE8-3E3502E7A3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85CA-2184-4383-93C9-FC995FA30113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5B1C-7918-42D4-B35E-AEE4A595F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4DCF-E844-4038-9E97-876960DE007D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50CD-8D88-4563-9A3B-FE2E0369A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754BA0-FBFF-498A-BD9E-D17CC88D198F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99FFF5-EE4A-42E3-AD8F-CFAFD7F984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C307-2E13-4F0E-8B84-A89928B665E0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C94F-0A78-4987-87E9-F353594200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94C9-1E35-4411-9390-7FF7EF58B83B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9D3E-5550-493F-833C-7B4576DC0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3684-24F6-496C-A938-C5553C8778F7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2704-C267-4254-B2C5-4E7D18279E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D6E7-5BCC-4B9D-B52F-A28F38A8FFFD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43C1F-019E-49C4-8D59-683458A2E9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21A7D50-5DA7-4548-ABCE-5CBF4DF736DC}" type="datetimeFigureOut">
              <a:rPr lang="ru-RU" altLang="ru-RU"/>
              <a:pPr>
                <a:defRPr/>
              </a:pPr>
              <a:t>29.11.2021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AAD6CD-0B06-4125-99A9-615AFA42A6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28" r:id="rId2"/>
    <p:sldLayoutId id="2147483829" r:id="rId3"/>
    <p:sldLayoutId id="2147483830" r:id="rId4"/>
    <p:sldLayoutId id="2147483837" r:id="rId5"/>
    <p:sldLayoutId id="2147483838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-228600"/>
            <a:ext cx="7924800" cy="6477000"/>
          </a:xfrm>
        </p:spPr>
        <p:txBody>
          <a:bodyPr anchor="b" anchorCtr="1"/>
          <a:lstStyle/>
          <a:p>
            <a:pPr algn="r"/>
            <a:r>
              <a:rPr lang="ru-RU" altLang="ru-RU" sz="2800" dirty="0" smtClean="0">
                <a:latin typeface="Times New Roman" pitchFamily="18" charset="0"/>
              </a:rPr>
              <a:t>«Использование ТРИЗ </a:t>
            </a:r>
            <a:r>
              <a:rPr lang="ru-RU" altLang="ru-RU" sz="2800" dirty="0">
                <a:latin typeface="Times New Roman" pitchFamily="18" charset="0"/>
              </a:rPr>
              <a:t>–  технологии </a:t>
            </a:r>
            <a:r>
              <a:rPr lang="ru-RU" altLang="ru-RU" sz="2800" dirty="0" smtClean="0">
                <a:latin typeface="Times New Roman" pitchFamily="18" charset="0"/>
              </a:rPr>
              <a:t>на </a:t>
            </a:r>
            <a:r>
              <a:rPr lang="ru-RU" altLang="ru-RU" sz="2800" dirty="0">
                <a:latin typeface="Times New Roman" pitchFamily="18" charset="0"/>
              </a:rPr>
              <a:t>занятиях по формированию элементарных математических представлений с детьми  дошкольного возраста</a:t>
            </a:r>
            <a:r>
              <a:rPr lang="ru-RU" altLang="ru-RU" sz="2800" dirty="0" smtClean="0">
                <a:latin typeface="Times New Roman" pitchFamily="18" charset="0"/>
              </a:rPr>
              <a:t>»</a:t>
            </a:r>
            <a:br>
              <a:rPr lang="ru-RU" altLang="ru-RU" sz="2800" dirty="0" smtClean="0">
                <a:latin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</a:rPr>
              <a:t>подготовила:воспитатель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ГавриковаГ.Н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191000"/>
            <a:ext cx="3429000" cy="22098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7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7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7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7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7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700" dirty="0" smtClean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 smtClean="0">
                <a:latin typeface="Times New Roman" pitchFamily="18" charset="0"/>
              </a:rPr>
              <a:t>                       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</a:rPr>
              <a:t>   </a:t>
            </a:r>
          </a:p>
        </p:txBody>
      </p:sp>
      <p:pic>
        <p:nvPicPr>
          <p:cNvPr id="5" name="Picture 8" descr="http://kidsthinkaboutit.com/wp-content/uploads/2013/10/shutterstock_95643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467191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altLang="ru-RU" sz="3600" i="1" dirty="0" smtClean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914400"/>
            <a:ext cx="4114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Также можно использовать прием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</a:rPr>
              <a:t>дорисовывания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 Дети должны дорисовать элемент фигуры или цифры. Затем можно спросить на что это похоже?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• Еще можно предложить детям нарисовать предмет, подрисовав к геометрической фигуре дополнительные детали.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«Что бывает круглым, овальным, прямоугольным и т. д.»</a:t>
            </a:r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• Нарисовать из геометрических фигур девочку, зайца, робота и др.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• Выложить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из 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готовых геометрических форм – ёлочку, лису и др.</a:t>
            </a:r>
          </a:p>
          <a:p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659747"/>
            <a:ext cx="4442691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85801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”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Да-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нет”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  формировать  умение    по различным   признакам   определять объект.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воспитатель загадывает  фигуру  “Квадрат”, дети  задают вопросы( это фигура?( цифра,  знак) Она имеет углы? У нее   4 угла?  У нее равные стороны?)  вопросы формулируются так, что  воспитатель дает  ответ “да”  или “нет”, перечислять фигуры нельзя, только признаки,  затем выдвигают свой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ответ. Аналогично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загадать можно  цифру,    знак.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 научатся играть в эту игру, они начинают загадывать слова друг другу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429000"/>
            <a:ext cx="3200400" cy="33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1981200"/>
            <a:ext cx="7543800" cy="2819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Вывод: </a:t>
            </a:r>
            <a:b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ТРИЗ –  технология позволяет организовать работу с ребенком таким образом, чтобы он умел работать с любыми информационными полями , обладал способами мышления, позволяющими строить свои классификационные структуры, систематизировать различные объекты, решать задачи творческого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СПАСИБО ЗА ВНИМАНИЕ!</a:t>
            </a:r>
            <a:endParaRPr lang="ru-RU" dirty="0"/>
          </a:p>
        </p:txBody>
      </p:sp>
      <p:pic>
        <p:nvPicPr>
          <p:cNvPr id="1026" name="Picture 2" descr="https://avatars.mds.yandex.net/get-zen_doc/1860789/pub_5e8746807efe4909b78437c8_5e8747c1ddc8e520673db23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438400"/>
            <a:ext cx="5734050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5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76400"/>
            <a:ext cx="7543800" cy="1431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ТРИЗ</a:t>
            </a:r>
            <a:r>
              <a:rPr lang="ru-RU" dirty="0"/>
              <a:t> - теория решения изобретательских задач - была разработана бакинским учёным, писателем-фантастом </a:t>
            </a:r>
            <a:r>
              <a:rPr lang="ru-RU" b="1" dirty="0"/>
              <a:t>Генрихом </a:t>
            </a:r>
            <a:r>
              <a:rPr lang="ru-RU" b="1" dirty="0" err="1"/>
              <a:t>Сауловичем</a:t>
            </a:r>
            <a:r>
              <a:rPr lang="ru-RU" b="1" dirty="0"/>
              <a:t> </a:t>
            </a:r>
            <a:r>
              <a:rPr lang="ru-RU" b="1" dirty="0" err="1"/>
              <a:t>Альтшуллером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altLang="ru-RU" sz="3600" dirty="0" smtClean="0">
                <a:latin typeface="Times New Roman" pitchFamily="18" charset="0"/>
              </a:rPr>
              <a:t/>
            </a:r>
            <a:br>
              <a:rPr lang="ru-RU" altLang="ru-RU" sz="3600" dirty="0" smtClean="0">
                <a:latin typeface="Times New Roman" pitchFamily="18" charset="0"/>
              </a:rPr>
            </a:br>
            <a:endParaRPr lang="ru-RU" altLang="ru-RU" sz="3600" dirty="0" smtClean="0">
              <a:latin typeface="Times New Roman" pitchFamily="18" charset="0"/>
            </a:endParaRPr>
          </a:p>
        </p:txBody>
      </p:sp>
      <p:pic>
        <p:nvPicPr>
          <p:cNvPr id="4" name="Picture 2" descr="http://kackad.com/kackad/wp-content/uploads/2009/12/Altshull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505200"/>
            <a:ext cx="2286000" cy="3124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245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1166843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Цели ТРИЗ - не просто развить фантазию детей, а научить их мыслить системно, с пониманием происходящих процессов, дать в руки воспитателям инструмент по конкретному практическому воспитанию у детей качеств творческой личности, способной понимать единство и противоречие окружающего мира, решать свои маленькие проблемы.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ТРИЗ для дошкольников – это система коллективных игр, занятий, призванная не изменять основную программу, а максимально увеличивать ее эффективность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05200"/>
            <a:ext cx="3352800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2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ru-RU" altLang="ru-RU" sz="3200" dirty="0" smtClean="0">
                <a:latin typeface="Times New Roman" pitchFamily="18" charset="0"/>
              </a:rPr>
              <a:t> </a:t>
            </a:r>
            <a:br>
              <a:rPr lang="ru-RU" altLang="ru-RU" sz="3200" dirty="0" smtClean="0">
                <a:latin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</a:rPr>
            </a:br>
            <a:r>
              <a:rPr lang="ru-RU" sz="1800" b="1" dirty="0"/>
              <a:t>ТРИЗ для дошкольников</a:t>
            </a:r>
            <a:r>
              <a:rPr lang="ru-RU" sz="1800" dirty="0"/>
              <a:t> – это система коллективных игр, занятий, призванная не изменять основную программу, а максимально увеличивать ее эффективность.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Внедрение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инновационных технологий в образовательный процесс ДОУ - важное условие достижения нового качества дошкольного образования в процессе реализации федерального государственного образовательного стандарта.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Одна из основных задач дошкольного образования — математическое развитие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ребенка. Оно не сводится к тому, чтобы научить дошкольника считать, измерять и решать арифметические задачи. Это еще и развитие способности видеть, нестандартно мыслить, открывать в окружающем мире свойства, отношения, зависимости, умения их 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«конструировать»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предметами, знаками и словами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Усвоение программного материала доступнее всего происходит в игре.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Игры по технологии ТРИЗ, используемые в ДОУ, по формированию математических представлений, увлекают ребенка в сказочный мир, развивая мышление и математические способности.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altLang="ru-RU" dirty="0" smtClean="0">
                <a:latin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</a:rPr>
            </a:br>
            <a:endParaRPr lang="ru-RU" altLang="ru-RU" dirty="0" smtClean="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1600200" y="-381000"/>
            <a:ext cx="7543800" cy="76200"/>
          </a:xfrm>
        </p:spPr>
        <p:txBody>
          <a:bodyPr/>
          <a:lstStyle/>
          <a:p>
            <a:pPr marL="109537" indent="0" algn="ctr">
              <a:buNone/>
            </a:pPr>
            <a:endParaRPr lang="ru-RU" altLang="ru-RU" dirty="0">
              <a:latin typeface="Times New Roman" pitchFamily="18" charset="0"/>
            </a:endParaRPr>
          </a:p>
        </p:txBody>
      </p:sp>
      <p:pic>
        <p:nvPicPr>
          <p:cNvPr id="4" name="Picture 5" descr="http://thumbs.dreamstime.com/z/bambino-adorabile-che-pensa-nel-banco-7831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76800"/>
            <a:ext cx="2674855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981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458200" cy="1431925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разновидностей математических игр по технологии ТРИЗ являются развивающие игры с блоками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палочками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счетными палочками, кубиками и квадратами Никитина,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головоломками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i="1" dirty="0" smtClean="0"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4648604"/>
            <a:ext cx="1872208" cy="2241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900" y="4452367"/>
            <a:ext cx="2819400" cy="2464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12703"/>
            <a:ext cx="2286000" cy="2168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176389"/>
            <a:ext cx="2438400" cy="27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0960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Так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 широко известные всем счетные палочки оказываются не только счетным материалом. С их помощью можно в доступной пониманию ребенка форме познакомить его с началами геометрии. Используя палочки как единицу измерения, он выделяет элементы фигур и дает им количественную характеристику, строит и преобразует простые и сложные фигуры по условиям, воссоздает связи и отношения между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ними.</a:t>
            </a:r>
          </a:p>
          <a:p>
            <a:endParaRPr lang="ru-RU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/>
              <a:t>• Составить 2 равных треугольника из 5 палочек</a:t>
            </a:r>
          </a:p>
          <a:p>
            <a:r>
              <a:rPr lang="ru-RU" dirty="0"/>
              <a:t>• Составить 3 равных треугольника из 7 палочек</a:t>
            </a:r>
          </a:p>
          <a:p>
            <a:r>
              <a:rPr lang="ru-RU" dirty="0"/>
              <a:t>• Составить 2 равных квадрата из 7 палочек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85800"/>
            <a:ext cx="3581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8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443841"/>
            <a:ext cx="4373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Игры-головоломки, или геометрические конструкторы известны с незапамятных времен. Сущность игры состоит в том, чтобы воссоздавать на плоскости силуэты предметов по образцу или замыслу. В современной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педагогике известны такие игры-головоломки: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</a:rPr>
              <a:t>Танграм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«Волшебный круг»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«Головоломка Пифагора»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</a:rPr>
              <a:t>Колумбово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 яйцо»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 «Вьетнамская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игра»,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«Сердечко»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 или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«Листик»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. Все игры объединяет общность цели, способов действия и результата.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914400"/>
            <a:ext cx="3672408" cy="54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4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990600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Каждая игра представляет собой комплект геометрических фигур. Такой комплект получается в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результате деления одной геометрической фигуры (например, квадрата в игре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«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</a:rPr>
              <a:t>Танграм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</a:rPr>
              <a:t>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) на несколько частей. Из любого набора можно составить абстрактные изображения разнообразной конфигурации, узоры, геометрические фигуры. Если силуэт, составленный играющим, интересен, нов, оригинален по характеру и решению, то это свидетельствует о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</a:rPr>
              <a:t>сформированности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 у ребенка сенсорных процессов, пространственных представлений, наглядно-образного и логического мышления.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581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85799"/>
            <a:ext cx="472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занятиях по формированию у детей элементарных математических представлений можно использовать задачи - шутки, загадки, которые способствуют развитию логического мышления, наблюдательности, находчивости, быстроты реакции, формированию поисковых подходов к решению любой задачи.</a:t>
            </a:r>
            <a:br>
              <a:rPr lang="ru-RU" dirty="0"/>
            </a:br>
            <a:r>
              <a:rPr lang="ru-RU" dirty="0"/>
              <a:t>• На столе 2 яблока и 3 груши. Сколько на столе овощей?</a:t>
            </a:r>
            <a:br>
              <a:rPr lang="ru-RU" dirty="0"/>
            </a:br>
            <a:r>
              <a:rPr lang="ru-RU" dirty="0"/>
              <a:t>• На платье у девочки 2 яблока и 2 вишни. 1 яблоко и 1 вишню съели. Сколько осталось?</a:t>
            </a:r>
            <a:br>
              <a:rPr lang="ru-RU" dirty="0"/>
            </a:br>
            <a:r>
              <a:rPr lang="ru-RU" dirty="0"/>
              <a:t>• На столе стояло 3 стакана с ягодами. Вова съел 1 стакан ягод и поставил его на стол. Сколько стаканов стоит на столе </a:t>
            </a:r>
            <a:r>
              <a:rPr lang="ru-RU" i="1" dirty="0"/>
              <a:t>(3)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На одной ноге гусь весит 5 кг. Сколько будет весить гусь на двух ногах?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"/>
            <a:ext cx="293245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1796</TotalTime>
  <Words>242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Georgia</vt:lpstr>
      <vt:lpstr>Tahoma</vt:lpstr>
      <vt:lpstr>Times New Roman</vt:lpstr>
      <vt:lpstr>Trebuchet MS</vt:lpstr>
      <vt:lpstr>Wingdings</vt:lpstr>
      <vt:lpstr>Wingdings 2</vt:lpstr>
      <vt:lpstr>Городская</vt:lpstr>
      <vt:lpstr>«Использование ТРИЗ –  технологии на занятиях по формированию элементарных математических представлений с детьми  дошкольного возраста»          подготовила:воспитатель ГавриковаГ.Н.</vt:lpstr>
      <vt:lpstr>ТРИЗ - теория решения изобретательских задач - была разработана бакинским учёным, писателем-фантастом Генрихом Сауловичем Альтшуллером.  </vt:lpstr>
      <vt:lpstr>Презентация PowerPoint</vt:lpstr>
      <vt:lpstr>   ТРИЗ для дошкольников – это система коллективных игр, занятий, призванная не изменять основную программу, а максимально увеличивать ее эффективность.         Внедрение инновационных технологий в образовательный процесс ДОУ - важное условие достижения нового качества дошкольного образования в процессе реализации федерального государственного образовательного стандарта. Одна из основных задач дошкольного образования — математическое развитие ребенка. Оно не сводится к тому, чтобы научить дошкольника считать, измерять и решать арифметические задачи. Это еще и развитие способности видеть, нестандартно мыслить, открывать в окружающем мире свойства, отношения, зависимости, умения их «конструировать» предметами, знаками и словами. Усвоение программного материала доступнее всего происходит в игре. Игры по технологии ТРИЗ, используемые в ДОУ, по формированию математических представлений, увлекают ребенка в сказочный мир, развивая мышление и математические способности.  </vt:lpstr>
      <vt:lpstr>           Одной из разновидностей математических игр по технологии ТРИЗ являются развивающие игры с блоками Дьенеша, палочками Кюизенера, счетными палочками, кубиками и квадратами Никитина, различными головоломками. Палочки Кюизенера              Блоки Дьенеша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Вывод:  ТРИЗ –  технология позволяет организовать работу с ребенком таким образом, чтобы он умел работать с любыми информационными полями , обладал способами мышления, позволяющими строить свои классификационные структуры, систематизировать различные объекты, решать задачи творческого характера.</vt:lpstr>
      <vt:lpstr>  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galin</cp:lastModifiedBy>
  <cp:revision>56</cp:revision>
  <cp:lastPrinted>1601-01-01T00:00:00Z</cp:lastPrinted>
  <dcterms:created xsi:type="dcterms:W3CDTF">1601-01-01T00:00:00Z</dcterms:created>
  <dcterms:modified xsi:type="dcterms:W3CDTF">2021-11-29T11:22:18Z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