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76" r:id="rId8"/>
    <p:sldId id="277" r:id="rId9"/>
    <p:sldId id="278" r:id="rId10"/>
    <p:sldId id="279" r:id="rId11"/>
    <p:sldId id="280" r:id="rId12"/>
    <p:sldId id="281" r:id="rId13"/>
    <p:sldId id="269" r:id="rId14"/>
    <p:sldId id="273" r:id="rId15"/>
    <p:sldId id="28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2DBFD5D-EB6D-4718-BCC3-31377F313A6E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1064B22-2FBB-4FD4-A980-019EDF9084E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1110" y="188640"/>
            <a:ext cx="8105386" cy="2376264"/>
          </a:xfrm>
        </p:spPr>
        <p:txBody>
          <a:bodyPr/>
          <a:lstStyle/>
          <a:p>
            <a:pPr algn="ctr"/>
            <a:r>
              <a:rPr lang="ru-RU" dirty="0" smtClean="0"/>
              <a:t>Проект</a:t>
            </a:r>
            <a:br>
              <a:rPr lang="ru-RU" dirty="0" smtClean="0"/>
            </a:br>
            <a:r>
              <a:rPr lang="ru-RU" b="1" dirty="0" smtClean="0"/>
              <a:t>«Математика вокруг нас»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951300"/>
            <a:ext cx="8316415" cy="3502035"/>
          </a:xfrm>
        </p:spPr>
        <p:txBody>
          <a:bodyPr>
            <a:normAutofit fontScale="92500"/>
          </a:bodyPr>
          <a:lstStyle/>
          <a:p>
            <a:endParaRPr lang="ru-RU" b="1" dirty="0" smtClean="0"/>
          </a:p>
          <a:p>
            <a:endParaRPr lang="ru-RU" b="1" dirty="0"/>
          </a:p>
          <a:p>
            <a:pPr algn="ctr"/>
            <a:r>
              <a:rPr lang="ru-RU" sz="2400" b="1" dirty="0" smtClean="0"/>
              <a:t>ПАСПОРТ ПРОЕКТА</a:t>
            </a:r>
          </a:p>
          <a:p>
            <a:pPr algn="ctr"/>
            <a:endParaRPr lang="ru-RU" sz="24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ВИД ПРОЕКТА</a:t>
            </a:r>
            <a:r>
              <a:rPr lang="ru-RU" sz="2400" b="1" dirty="0" smtClean="0"/>
              <a:t>: социально-значимый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ПРОДОЛЖИТЕЛЬНОСТЬ: </a:t>
            </a:r>
            <a:r>
              <a:rPr lang="ru-RU" sz="2400" b="1" dirty="0" smtClean="0"/>
              <a:t>краткосрочный (3 </a:t>
            </a:r>
            <a:r>
              <a:rPr lang="ru-RU" sz="2400" b="1" dirty="0" err="1" smtClean="0"/>
              <a:t>мес</a:t>
            </a:r>
            <a:r>
              <a:rPr lang="ru-RU" sz="2400" b="1" dirty="0" smtClean="0"/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УЧАСТНИКИ</a:t>
            </a:r>
            <a:r>
              <a:rPr lang="ru-RU" sz="2400" b="1" dirty="0" smtClean="0"/>
              <a:t>: ученики 5</a:t>
            </a:r>
            <a:r>
              <a:rPr lang="ru-RU" sz="3300" b="1" dirty="0" smtClean="0"/>
              <a:t> </a:t>
            </a:r>
            <a:r>
              <a:rPr lang="ru-RU" sz="2400" b="1" dirty="0" smtClean="0"/>
              <a:t>класса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РУКОВОДИТЕЛЬ</a:t>
            </a:r>
            <a:r>
              <a:rPr lang="ru-RU" sz="2400" b="1" dirty="0" smtClean="0"/>
              <a:t>: Ульченко Н.С.                        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ОБРАЗОВАТЕЛЬНАЯ ОБЛАСТЬ</a:t>
            </a:r>
            <a:r>
              <a:rPr lang="ru-RU" sz="2400" b="1" dirty="0" smtClean="0"/>
              <a:t>: адаптация, 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b="1" dirty="0"/>
              <a:t> </a:t>
            </a:r>
            <a:r>
              <a:rPr lang="ru-RU" sz="2400" b="1" dirty="0" smtClean="0"/>
              <a:t>                          профориентация</a:t>
            </a:r>
            <a:endParaRPr lang="ru-RU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90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Воспитатель и математика </a:t>
            </a:r>
            <a:endParaRPr lang="ru-RU" b="1" dirty="0" smtClean="0"/>
          </a:p>
          <a:p>
            <a:r>
              <a:rPr lang="ru-RU" dirty="0" smtClean="0"/>
              <a:t>Воспитателю </a:t>
            </a:r>
            <a:r>
              <a:rPr lang="ru-RU" dirty="0"/>
              <a:t>, тоже математика необходима . Ему нужно подсчитать кол-во детей в </a:t>
            </a:r>
            <a:r>
              <a:rPr lang="ru-RU" dirty="0" err="1"/>
              <a:t>д.садике</a:t>
            </a:r>
            <a:r>
              <a:rPr lang="ru-RU" dirty="0"/>
              <a:t> ,подсчитать кол-во игрушек и т.п. Также , воспитателю пригодится математика  и  в заполнении журналов, тетрадей , отчётов. Математика воспитателю необходима.</a:t>
            </a:r>
          </a:p>
        </p:txBody>
      </p:sp>
    </p:spTree>
    <p:extLst>
      <p:ext uri="{BB962C8B-B14F-4D97-AF65-F5344CB8AC3E}">
        <p14:creationId xmlns:p14="http://schemas.microsoft.com/office/powerpoint/2010/main" val="205172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Задача воспитателя: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600" dirty="0" smtClean="0"/>
              <a:t>В младшей группе детского сада 34 игрушки, </a:t>
            </a:r>
          </a:p>
          <a:p>
            <a:pPr marL="0" indent="0">
              <a:buNone/>
            </a:pPr>
            <a:r>
              <a:rPr lang="ru-RU" sz="3600" dirty="0" smtClean="0"/>
              <a:t>а в старшей - на 16 игрушек больше. </a:t>
            </a:r>
          </a:p>
          <a:p>
            <a:pPr marL="0" indent="0">
              <a:buNone/>
            </a:pPr>
            <a:r>
              <a:rPr lang="ru-RU" sz="3600" dirty="0" smtClean="0"/>
              <a:t>Сколько игрушек в старшей группе?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7338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Решение:</a:t>
            </a:r>
          </a:p>
          <a:p>
            <a:pPr marL="0" indent="0">
              <a:buNone/>
            </a:pPr>
            <a:r>
              <a:rPr lang="ru-RU" dirty="0" smtClean="0"/>
              <a:t>34+16=50(</a:t>
            </a:r>
            <a:r>
              <a:rPr lang="ru-RU" dirty="0" err="1" smtClean="0"/>
              <a:t>иг</a:t>
            </a:r>
            <a:r>
              <a:rPr lang="ru-RU" dirty="0" smtClean="0"/>
              <a:t>.)</a:t>
            </a:r>
          </a:p>
          <a:p>
            <a:pPr marL="0" indent="0">
              <a:buNone/>
            </a:pPr>
            <a:r>
              <a:rPr lang="ru-RU" dirty="0" smtClean="0"/>
              <a:t>Ответ. 50 игрушек.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455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370384" cy="1981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0196" y="1014160"/>
            <a:ext cx="7870276" cy="502944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 smtClean="0"/>
              <a:t>Этап </a:t>
            </a:r>
            <a:r>
              <a:rPr lang="en-US" sz="3600" b="1" dirty="0" smtClean="0"/>
              <a:t>III</a:t>
            </a:r>
          </a:p>
          <a:p>
            <a:pPr algn="ctr"/>
            <a:r>
              <a:rPr lang="ru-RU" sz="3600" b="1" dirty="0" smtClean="0"/>
              <a:t>обобщающий:</a:t>
            </a:r>
          </a:p>
          <a:p>
            <a:pPr algn="ctr"/>
            <a:endParaRPr lang="ru-RU" sz="3600" b="1" dirty="0" smtClean="0"/>
          </a:p>
          <a:p>
            <a:endParaRPr lang="ru-RU" sz="3600" b="1" dirty="0" smtClean="0"/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/>
              <a:t>а</a:t>
            </a:r>
            <a:r>
              <a:rPr lang="ru-RU" sz="3200" dirty="0" smtClean="0"/>
              <a:t>нализ и обработка собранного материала;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endParaRPr lang="ru-RU" sz="3200" dirty="0" smtClean="0"/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/>
              <a:t>в</a:t>
            </a:r>
            <a:r>
              <a:rPr lang="ru-RU" sz="3200" dirty="0" smtClean="0"/>
              <a:t>ыставка рисунков ;</a:t>
            </a:r>
          </a:p>
          <a:p>
            <a:pPr marL="0" algn="l"/>
            <a:endParaRPr lang="ru-RU" sz="3200" dirty="0" smtClean="0"/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/>
              <a:t>с</a:t>
            </a:r>
            <a:r>
              <a:rPr lang="ru-RU" sz="3200" dirty="0" smtClean="0"/>
              <a:t>оздание презентации</a:t>
            </a:r>
            <a:endParaRPr lang="en-US" sz="3200" dirty="0" smtClean="0"/>
          </a:p>
          <a:p>
            <a:endParaRPr lang="ru-RU" sz="3200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564904"/>
            <a:ext cx="7647384" cy="22779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000" b="1" dirty="0"/>
              <a:t>Практическая ценность </a:t>
            </a:r>
            <a:r>
              <a:rPr lang="ru-RU" sz="3000" b="1" dirty="0" smtClean="0"/>
              <a:t>проекта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Данный </a:t>
            </a:r>
            <a:r>
              <a:rPr lang="ru-RU" dirty="0"/>
              <a:t>проект развивает у учащихся интерес к математике, вызывает стремление глубже изучать данный предмет.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Участники </a:t>
            </a:r>
            <a:r>
              <a:rPr lang="ru-RU" dirty="0"/>
              <a:t>проекта приобрели </a:t>
            </a:r>
            <a:r>
              <a:rPr lang="ru-RU" dirty="0" smtClean="0"/>
              <a:t>знания о профессиях, </a:t>
            </a:r>
            <a:r>
              <a:rPr lang="ru-RU" dirty="0"/>
              <a:t>т.к. они не только собрали материал по теме проекта, </a:t>
            </a:r>
            <a:r>
              <a:rPr lang="ru-RU" dirty="0" smtClean="0"/>
              <a:t>но и делись  </a:t>
            </a:r>
            <a:r>
              <a:rPr lang="ru-RU" dirty="0"/>
              <a:t>полученными знаниями.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Работа по проекту сплотила коллектив класса.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7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45719" cy="1981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60648"/>
            <a:ext cx="7560840" cy="619268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ctr"/>
            <a:r>
              <a:rPr lang="ru-RU" sz="3600" b="1" dirty="0" smtClean="0"/>
              <a:t>Актуальность проекта:</a:t>
            </a:r>
          </a:p>
          <a:p>
            <a:pPr algn="l"/>
            <a:r>
              <a:rPr lang="ru-RU" sz="2400" dirty="0" smtClean="0"/>
              <a:t>В проекте решаются вопросы:</a:t>
            </a:r>
          </a:p>
          <a:p>
            <a:pPr algn="l"/>
            <a:r>
              <a:rPr lang="ru-RU" sz="2400" dirty="0" smtClean="0"/>
              <a:t>«Зачем </a:t>
            </a:r>
            <a:r>
              <a:rPr lang="ru-RU" sz="2400" dirty="0"/>
              <a:t>мы изучаем математику? </a:t>
            </a:r>
            <a:endParaRPr lang="ru-RU" sz="2400" dirty="0" smtClean="0"/>
          </a:p>
          <a:p>
            <a:pPr algn="l"/>
            <a:r>
              <a:rPr lang="ru-RU" sz="2400" dirty="0" smtClean="0"/>
              <a:t>Какое </a:t>
            </a:r>
            <a:r>
              <a:rPr lang="ru-RU" sz="2400" dirty="0"/>
              <a:t>место в нашей жизни она занимает? </a:t>
            </a:r>
            <a:endParaRPr lang="ru-RU" sz="2400" dirty="0" smtClean="0"/>
          </a:p>
          <a:p>
            <a:pPr algn="l"/>
            <a:r>
              <a:rPr lang="ru-RU" sz="2400" dirty="0" smtClean="0"/>
              <a:t>Часто </a:t>
            </a:r>
            <a:r>
              <a:rPr lang="ru-RU" sz="2400" dirty="0"/>
              <a:t>ли приходится взрослым решать в повседневной жизни математические задачи?»</a:t>
            </a:r>
            <a:endParaRPr lang="ru-RU" sz="2400" dirty="0" smtClean="0"/>
          </a:p>
          <a:p>
            <a:pPr algn="l"/>
            <a:r>
              <a:rPr lang="ru-RU" sz="2400" dirty="0" smtClean="0"/>
              <a:t>	Наиболее</a:t>
            </a:r>
            <a:r>
              <a:rPr lang="ru-RU" sz="2400" dirty="0"/>
              <a:t>  остро  стоит  проблема подготовки  к  жизни   и  труду  </a:t>
            </a:r>
            <a:r>
              <a:rPr lang="ru-RU" sz="2400" dirty="0" smtClean="0"/>
              <a:t>учащихся</a:t>
            </a:r>
            <a:r>
              <a:rPr lang="ru-RU" sz="2400" dirty="0"/>
              <a:t>  с  интеллектуальной недостаточностью, т.к. выбор профессии для таких  учащихся, как и для других детей с ограниченными возможностями здоровья, суживается до трудоустройства по ограниченному числу доступных им специальностей.</a:t>
            </a:r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83568" y="1433732"/>
            <a:ext cx="266628" cy="25713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0196" y="116632"/>
            <a:ext cx="7798268" cy="63367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400" b="1" dirty="0" smtClean="0"/>
              <a:t>Цель проекта:</a:t>
            </a:r>
          </a:p>
          <a:p>
            <a:pPr algn="ctr"/>
            <a:endParaRPr lang="ru-RU" sz="2400" b="1" dirty="0" smtClean="0"/>
          </a:p>
          <a:p>
            <a:pPr algn="ctr"/>
            <a:r>
              <a:rPr lang="ru-RU" sz="2400" dirty="0" smtClean="0"/>
              <a:t>Создание условий для адаптации пятиклассников в среднем звене школы; профессионального самоопределения, адекватного психофизическим особенностям обучающихся коррекционных школ </a:t>
            </a:r>
            <a:r>
              <a:rPr lang="en-US" sz="2400" dirty="0" smtClean="0"/>
              <a:t>VIII</a:t>
            </a:r>
            <a:r>
              <a:rPr lang="ru-RU" sz="2400" dirty="0" smtClean="0"/>
              <a:t> вида.</a:t>
            </a:r>
          </a:p>
          <a:p>
            <a:pPr algn="ctr"/>
            <a:r>
              <a:rPr lang="ru-RU" sz="2400" b="1" dirty="0" smtClean="0"/>
              <a:t>Задачи проекта:</a:t>
            </a:r>
          </a:p>
          <a:p>
            <a:pPr algn="ctr"/>
            <a:endParaRPr lang="ru-RU" sz="2400" b="1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dirty="0"/>
              <a:t> 1. Ответить на вопросы: — Как часто люди в жизни сталкиваются с математическими задачами в быту и повседневной жизни? — Есть ли данная информация в периодической печати? — Решают ли такие задачи </a:t>
            </a:r>
            <a:r>
              <a:rPr lang="ru-RU" dirty="0" err="1"/>
              <a:t>учащиея</a:t>
            </a:r>
            <a:r>
              <a:rPr lang="ru-RU" dirty="0"/>
              <a:t>?;</a:t>
            </a: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dirty="0"/>
              <a:t>о</a:t>
            </a:r>
            <a:r>
              <a:rPr lang="ru-RU" dirty="0" smtClean="0"/>
              <a:t>знакомить профессиями предприятий, доступных выпускникам школы</a:t>
            </a:r>
            <a:r>
              <a:rPr lang="ru-RU" dirty="0"/>
              <a:t>; </a:t>
            </a:r>
            <a:r>
              <a:rPr lang="ru-RU" dirty="0" smtClean="0"/>
              <a:t>формировать </a:t>
            </a:r>
            <a:r>
              <a:rPr lang="ru-RU" dirty="0"/>
              <a:t>профессиональные интересы.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dirty="0"/>
              <a:t> 1. Ответить на вопросы: — Как часто люди в жизни сталкиваются с математическими задачами в быту и повседневной жизни? — Есть ли данная информация в периодической печати? — Решают ли такие задачи </a:t>
            </a:r>
            <a:r>
              <a:rPr lang="ru-RU" dirty="0" err="1"/>
              <a:t>учащиея</a:t>
            </a:r>
            <a:r>
              <a:rPr lang="ru-RU" dirty="0"/>
              <a:t>?; </a:t>
            </a: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dirty="0"/>
              <a:t>2. Подготовить презентацию о проделанной работе</a:t>
            </a: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dirty="0" smtClean="0"/>
              <a:t>3</a:t>
            </a:r>
            <a:r>
              <a:rPr lang="ru-RU" dirty="0"/>
              <a:t>. Подготовить выставку </a:t>
            </a:r>
            <a:r>
              <a:rPr lang="ru-RU" dirty="0" smtClean="0"/>
              <a:t>рисунков </a:t>
            </a:r>
            <a:r>
              <a:rPr lang="ru-RU" dirty="0"/>
              <a:t>по теме проекта.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marL="342900" indent="-342900" algn="ctr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ru-RU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52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154360" cy="1981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066428"/>
            <a:ext cx="6840760" cy="481084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Этап </a:t>
            </a:r>
            <a:r>
              <a:rPr lang="en-US" sz="3600" b="1" dirty="0" smtClean="0"/>
              <a:t>I</a:t>
            </a:r>
          </a:p>
          <a:p>
            <a:pPr algn="ctr"/>
            <a:r>
              <a:rPr lang="ru-RU" sz="3600" b="1" dirty="0"/>
              <a:t>п</a:t>
            </a:r>
            <a:r>
              <a:rPr lang="ru-RU" sz="3600" b="1" dirty="0" smtClean="0"/>
              <a:t>одготовительный:</a:t>
            </a:r>
          </a:p>
          <a:p>
            <a:pPr algn="ctr"/>
            <a:endParaRPr lang="ru-RU" sz="3600" b="1" dirty="0" smtClean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ru-RU" sz="3200" dirty="0"/>
              <a:t>и</a:t>
            </a:r>
            <a:r>
              <a:rPr lang="ru-RU" sz="3200" dirty="0" smtClean="0"/>
              <a:t>зучение интересов учащихся к выбору профессии;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ru-RU" sz="3200" dirty="0"/>
              <a:t>р</a:t>
            </a:r>
            <a:r>
              <a:rPr lang="ru-RU" sz="3200" dirty="0" smtClean="0"/>
              <a:t>азвитие интереса к математике.</a:t>
            </a:r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33214"/>
            <a:ext cx="7647384" cy="534405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 Коллаж </a:t>
            </a:r>
            <a:r>
              <a:rPr lang="ru-RU" sz="2400" b="1" dirty="0" smtClean="0"/>
              <a:t>«Все профессии </a:t>
            </a:r>
            <a:r>
              <a:rPr lang="ru-RU" sz="2400" b="1" dirty="0" smtClean="0"/>
              <a:t>хороши»</a:t>
            </a:r>
            <a:endParaRPr lang="ru-RU" sz="2400" b="1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836712"/>
            <a:ext cx="7560840" cy="547260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Этап </a:t>
            </a:r>
            <a:r>
              <a:rPr lang="en-US" sz="3600" b="1" dirty="0" smtClean="0"/>
              <a:t>II</a:t>
            </a:r>
            <a:endParaRPr lang="ru-RU" sz="3600" b="1" dirty="0" smtClean="0"/>
          </a:p>
          <a:p>
            <a:pPr algn="ctr"/>
            <a:r>
              <a:rPr lang="ru-RU" sz="3600" b="1" dirty="0"/>
              <a:t>о</a:t>
            </a:r>
            <a:r>
              <a:rPr lang="ru-RU" sz="3600" b="1" dirty="0" smtClean="0"/>
              <a:t>сновной:</a:t>
            </a:r>
          </a:p>
          <a:p>
            <a:pPr algn="ctr"/>
            <a:endParaRPr lang="ru-RU" sz="3600" b="1" dirty="0" smtClean="0"/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/>
              <a:t>з</a:t>
            </a:r>
            <a:r>
              <a:rPr lang="ru-RU" sz="3200" dirty="0" smtClean="0"/>
              <a:t>накомство с профессиями;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/>
              <a:t>м</a:t>
            </a:r>
            <a:r>
              <a:rPr lang="ru-RU" sz="3200" dirty="0" smtClean="0"/>
              <a:t>атематика в профессии (решение задач, экскурсии на предприятия посёлка);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ru-RU" sz="3200" dirty="0" smtClean="0"/>
              <a:t>творчество школьников (рисунки, поделки, рассказы).</a:t>
            </a:r>
            <a:endParaRPr lang="ru-RU" sz="3200" dirty="0"/>
          </a:p>
        </p:txBody>
      </p:sp>
      <p:pic>
        <p:nvPicPr>
          <p:cNvPr id="4" name="Рисунок 3" descr="http://adm-kryar.ru/tinybrowser/images/foto/300let/_full/_krasnyy-300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1475" cy="1066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Таисия\Desktop\DSC_0236_cop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7" y="1014161"/>
            <a:ext cx="905492" cy="9454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admzhirn.ru/images/photos/news_/2015/01/15/logo/DSC_0999_copy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9628"/>
            <a:ext cx="921475" cy="965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static.panoramio.com/photos/large/4282395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" y="2924944"/>
            <a:ext cx="93083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-fotki.yandex.ru/get/3606/rebel-tm.1/0_b715_758220d7_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93096"/>
            <a:ext cx="931110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://wiki.iteach.ru/images/thumb/6/66/%D0%A0%D0%B8%D1%81%D1%83%D0%BD%D0%BE%D0%BA_%D0%B3%D0%B5%D1%80%D0%B1.jpg/180px-%D0%A0%D0%B8%D1%81%D1%83%D0%BD%D0%BE%D0%BA_%D0%B3%D0%B5%D1%80%D0%B1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14" y="5229200"/>
            <a:ext cx="96901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4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245544" cy="4187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/>
              <a:t>Повар и математика</a:t>
            </a:r>
          </a:p>
          <a:p>
            <a:pPr marL="0" indent="0" algn="ctr">
              <a:buNone/>
            </a:pPr>
            <a:r>
              <a:rPr lang="ru-RU" sz="2400" dirty="0"/>
              <a:t>Повару математика нужна для того , чтобы считать сколько нужно соли положить в суп , чтобы подсчитать кол-во пряников и др., Чтобы подсчитать сколько нужно муки, разрыхлителя и т.д. Повару обязательно нужна математика , а то может случится беда.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356992"/>
            <a:ext cx="4802932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291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76673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Задача </a:t>
            </a:r>
            <a:r>
              <a:rPr lang="ru-RU" sz="2800" b="1" dirty="0" smtClean="0"/>
              <a:t>Повара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 Повар купил 25 кг капусты, </a:t>
            </a:r>
            <a:r>
              <a:rPr lang="ru-RU" sz="2800" dirty="0" smtClean="0"/>
              <a:t>помидоров </a:t>
            </a:r>
            <a:r>
              <a:rPr lang="ru-RU" sz="2800" dirty="0"/>
              <a:t>5 кг </a:t>
            </a:r>
            <a:r>
              <a:rPr lang="ru-RU" sz="2800" dirty="0" smtClean="0"/>
              <a:t>и несколько килограммов </a:t>
            </a:r>
            <a:r>
              <a:rPr lang="ru-RU" sz="2800" dirty="0"/>
              <a:t>сладкого перца . </a:t>
            </a:r>
            <a:endParaRPr lang="ru-RU" sz="2800" dirty="0" smtClean="0"/>
          </a:p>
          <a:p>
            <a:r>
              <a:rPr lang="ru-RU" sz="2800" dirty="0" smtClean="0"/>
              <a:t> </a:t>
            </a:r>
            <a:r>
              <a:rPr lang="ru-RU" sz="2800" dirty="0"/>
              <a:t>. Сколько повар купил </a:t>
            </a:r>
            <a:r>
              <a:rPr lang="ru-RU" sz="2800" dirty="0" smtClean="0"/>
              <a:t> </a:t>
            </a:r>
            <a:r>
              <a:rPr lang="ru-RU" sz="2800" dirty="0"/>
              <a:t>сладкого перца , если  </a:t>
            </a:r>
            <a:r>
              <a:rPr lang="ru-RU" sz="2800" dirty="0" smtClean="0"/>
              <a:t>всего он купил 50 кг овощей </a:t>
            </a:r>
            <a:r>
              <a:rPr lang="ru-RU" sz="2800" dirty="0"/>
              <a:t>?                                     Решение</a:t>
            </a:r>
            <a:r>
              <a:rPr lang="ru-RU" sz="2800" dirty="0" smtClean="0"/>
              <a:t>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02983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620688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/>
              <a:t>Решение</a:t>
            </a:r>
            <a:r>
              <a:rPr lang="ru-RU" sz="4000" dirty="0" smtClean="0"/>
              <a:t>:</a:t>
            </a:r>
          </a:p>
          <a:p>
            <a:pPr algn="ctr"/>
            <a:r>
              <a:rPr lang="ru-RU" sz="4000" dirty="0" smtClean="0"/>
              <a:t>1) 25+5=30(кг) -  капусты и помидоров.</a:t>
            </a:r>
          </a:p>
          <a:p>
            <a:pPr algn="ctr"/>
            <a:r>
              <a:rPr lang="ru-RU" sz="4000" dirty="0" smtClean="0"/>
              <a:t>2)50-30=20(кг) – перца.</a:t>
            </a:r>
          </a:p>
          <a:p>
            <a:pPr algn="ctr"/>
            <a:r>
              <a:rPr lang="ru-RU" sz="4000" dirty="0" smtClean="0"/>
              <a:t>Ответ. Перца 20 кг.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98031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294</TotalTime>
  <Words>450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Проект «Математика вокруг нас»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«Рабочие профессии нашего посёлка»</dc:title>
  <dc:creator>Таисия</dc:creator>
  <cp:lastModifiedBy>Пользователь Windows</cp:lastModifiedBy>
  <cp:revision>29</cp:revision>
  <dcterms:created xsi:type="dcterms:W3CDTF">2017-05-17T16:08:58Z</dcterms:created>
  <dcterms:modified xsi:type="dcterms:W3CDTF">2020-08-03T15:31:46Z</dcterms:modified>
</cp:coreProperties>
</file>