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675119-E492-4EA7-A6B1-087A54275328}" type="datetimeFigureOut">
              <a:rPr lang="ru-RU" smtClean="0"/>
              <a:pPr/>
              <a:t>17.04.2016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9B24AA-0DDF-451C-BCFE-E5B9BCDF08A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675119-E492-4EA7-A6B1-087A54275328}" type="datetimeFigureOut">
              <a:rPr lang="ru-RU" smtClean="0"/>
              <a:pPr/>
              <a:t>17.04.2016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9B24AA-0DDF-451C-BCFE-E5B9BCDF08A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675119-E492-4EA7-A6B1-087A54275328}" type="datetimeFigureOut">
              <a:rPr lang="ru-RU" smtClean="0"/>
              <a:pPr/>
              <a:t>17.04.2016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9B24AA-0DDF-451C-BCFE-E5B9BCDF08A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675119-E492-4EA7-A6B1-087A54275328}" type="datetimeFigureOut">
              <a:rPr lang="ru-RU" smtClean="0"/>
              <a:pPr/>
              <a:t>17.04.2016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9B24AA-0DDF-451C-BCFE-E5B9BCDF08A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675119-E492-4EA7-A6B1-087A54275328}" type="datetimeFigureOut">
              <a:rPr lang="ru-RU" smtClean="0"/>
              <a:pPr/>
              <a:t>17.04.2016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9B24AA-0DDF-451C-BCFE-E5B9BCDF08A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675119-E492-4EA7-A6B1-087A54275328}" type="datetimeFigureOut">
              <a:rPr lang="ru-RU" smtClean="0"/>
              <a:pPr/>
              <a:t>17.04.2016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9B24AA-0DDF-451C-BCFE-E5B9BCDF08A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675119-E492-4EA7-A6B1-087A54275328}" type="datetimeFigureOut">
              <a:rPr lang="ru-RU" smtClean="0"/>
              <a:pPr/>
              <a:t>17.04.2016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9B24AA-0DDF-451C-BCFE-E5B9BCDF08A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675119-E492-4EA7-A6B1-087A54275328}" type="datetimeFigureOut">
              <a:rPr lang="ru-RU" smtClean="0"/>
              <a:pPr/>
              <a:t>17.04.2016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9B24AA-0DDF-451C-BCFE-E5B9BCDF08A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675119-E492-4EA7-A6B1-087A54275328}" type="datetimeFigureOut">
              <a:rPr lang="ru-RU" smtClean="0"/>
              <a:pPr/>
              <a:t>17.04.2016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9B24AA-0DDF-451C-BCFE-E5B9BCDF08A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675119-E492-4EA7-A6B1-087A54275328}" type="datetimeFigureOut">
              <a:rPr lang="ru-RU" smtClean="0"/>
              <a:pPr/>
              <a:t>17.04.2016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9B24AA-0DDF-451C-BCFE-E5B9BCDF08A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675119-E492-4EA7-A6B1-087A54275328}" type="datetimeFigureOut">
              <a:rPr lang="ru-RU" smtClean="0"/>
              <a:pPr/>
              <a:t>17.04.2016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9B24AA-0DDF-451C-BCFE-E5B9BCDF08A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675119-E492-4EA7-A6B1-087A54275328}" type="datetimeFigureOut">
              <a:rPr lang="ru-RU" smtClean="0"/>
              <a:pPr/>
              <a:t>17.04.2016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9B24AA-0DDF-451C-BCFE-E5B9BCDF08A2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2289" name="Picture 1" descr="C:\Users\home\Desktop\fokina_l-p-kotjonok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2290" name="Rectangle 2"/>
          <p:cNvSpPr>
            <a:spLocks noChangeArrowheads="1"/>
          </p:cNvSpPr>
          <p:nvPr/>
        </p:nvSpPr>
        <p:spPr bwMode="auto">
          <a:xfrm>
            <a:off x="0" y="0"/>
            <a:ext cx="9121728" cy="91409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400" i="1" dirty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r>
              <a:rPr lang="ru-RU" sz="2400" i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                </a:t>
            </a:r>
            <a:r>
              <a:rPr lang="ru-RU" sz="2800" b="1" i="1" dirty="0"/>
              <a:t>Краткосрочный проектный план</a:t>
            </a:r>
          </a:p>
          <a:p>
            <a:r>
              <a:rPr lang="ru-RU" sz="2800" b="1" i="1" dirty="0"/>
              <a:t> </a:t>
            </a:r>
            <a:endParaRPr lang="ru-RU" sz="2800" b="1" i="1" dirty="0" smtClean="0"/>
          </a:p>
          <a:p>
            <a:endParaRPr lang="ru-RU" sz="2800" b="1" i="1" dirty="0" smtClean="0"/>
          </a:p>
          <a:p>
            <a:endParaRPr lang="ru-RU" sz="2800" b="1" i="1" dirty="0" smtClean="0"/>
          </a:p>
          <a:p>
            <a:r>
              <a:rPr lang="ru-RU" sz="3200" b="1" dirty="0" smtClean="0"/>
              <a:t>      Тема</a:t>
            </a:r>
            <a:r>
              <a:rPr lang="ru-RU" sz="3200" b="1" dirty="0"/>
              <a:t>: Домашние  животные (Кошки и собаки).</a:t>
            </a:r>
          </a:p>
          <a:p>
            <a:endParaRPr lang="ru-RU" sz="2800" b="1" i="1" dirty="0"/>
          </a:p>
          <a:p>
            <a:endParaRPr lang="ru-RU" sz="2800" b="1" i="1" dirty="0" smtClean="0"/>
          </a:p>
          <a:p>
            <a:endParaRPr lang="ru-RU" sz="2800" b="1" i="1" dirty="0"/>
          </a:p>
          <a:p>
            <a:endParaRPr lang="ru-RU" sz="2800" b="1" i="1" dirty="0" smtClean="0"/>
          </a:p>
          <a:p>
            <a:r>
              <a:rPr lang="ru-RU" sz="2800" b="1" i="1" dirty="0"/>
              <a:t> </a:t>
            </a:r>
            <a:r>
              <a:rPr lang="ru-RU" sz="2800" b="1" i="1" dirty="0" smtClean="0"/>
              <a:t>                                           В</a:t>
            </a:r>
            <a:r>
              <a:rPr lang="ru-RU" sz="2400" b="1" i="1" dirty="0" smtClean="0"/>
              <a:t>торая </a:t>
            </a:r>
            <a:r>
              <a:rPr lang="ru-RU" sz="2400" b="1" i="1" dirty="0"/>
              <a:t>ранняя группа «</a:t>
            </a:r>
            <a:r>
              <a:rPr lang="ru-RU" sz="2400" b="1" i="1" dirty="0" err="1"/>
              <a:t>Дюймовочка</a:t>
            </a:r>
            <a:r>
              <a:rPr lang="ru-RU" sz="2400" b="1" i="1" dirty="0"/>
              <a:t>» </a:t>
            </a:r>
          </a:p>
          <a:p>
            <a:r>
              <a:rPr lang="ru-RU" sz="2400" b="1" i="1" dirty="0" smtClean="0"/>
              <a:t>                                                     МБДОУ    «Детский </a:t>
            </a:r>
            <a:r>
              <a:rPr lang="ru-RU" sz="2400" b="1" i="1" dirty="0"/>
              <a:t>сад «Солнышко</a:t>
            </a:r>
            <a:r>
              <a:rPr lang="ru-RU" sz="2400" b="1" i="1" dirty="0" smtClean="0"/>
              <a:t>»</a:t>
            </a:r>
          </a:p>
          <a:p>
            <a:r>
              <a:rPr lang="ru-RU" sz="2400" b="1" i="1" dirty="0"/>
              <a:t> </a:t>
            </a:r>
            <a:r>
              <a:rPr lang="ru-RU" sz="2400" b="1" i="1" dirty="0" smtClean="0"/>
              <a:t>                                                            воспитатель  </a:t>
            </a:r>
            <a:r>
              <a:rPr lang="ru-RU" sz="2400" b="1" i="1" dirty="0" err="1" smtClean="0"/>
              <a:t>Крайнова</a:t>
            </a:r>
            <a:r>
              <a:rPr lang="ru-RU" sz="2400" b="1" i="1" dirty="0" smtClean="0"/>
              <a:t> В.П.</a:t>
            </a:r>
            <a:endParaRPr lang="ru-RU" sz="2400" b="1" i="1" dirty="0"/>
          </a:p>
          <a:p>
            <a:r>
              <a:rPr lang="ru-RU" sz="2400" b="1" i="1" dirty="0"/>
              <a:t> 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                                   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2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   </a:t>
            </a:r>
            <a:endParaRPr kumimoji="0" lang="ru-RU" sz="3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 descr="fokina_l-p-kotjonok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1" y="0"/>
            <a:ext cx="9144000" cy="4708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200" b="1" dirty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</a:t>
            </a:r>
            <a:r>
              <a:rPr kumimoji="0" lang="ru-RU" sz="2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Цели</a:t>
            </a:r>
            <a:r>
              <a:rPr kumimoji="0" lang="ru-RU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: Продолжить знакомство детей с внешним видом кошки и собаки, с особенностями их поведения показать, что жизнь этих животных связано с человеком: они создают им условия (кормят, ухаживают).</a:t>
            </a:r>
            <a:endParaRPr kumimoji="0" lang="ru-RU" sz="2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Научить детей правильному общению с домашними животными.</a:t>
            </a:r>
            <a:endParaRPr kumimoji="0" lang="ru-RU" sz="2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Воспитывать бережное отношение и любовь к животным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Задачи:</a:t>
            </a:r>
            <a:r>
              <a:rPr kumimoji="0" lang="ru-RU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Развивать элементарные представления о домашних животных;</a:t>
            </a:r>
            <a:endParaRPr kumimoji="0" lang="ru-RU" sz="2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Дать представления о потребностях животных для их  роста и развития;</a:t>
            </a:r>
            <a:endParaRPr kumimoji="0" lang="ru-RU" sz="2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Развивать умение общаться со сверстниками в процессе игровой деятельности;</a:t>
            </a:r>
            <a:endParaRPr kumimoji="0" lang="ru-RU" sz="2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Развивать познавательную активность, мышление, воображение.</a:t>
            </a:r>
            <a:endParaRPr kumimoji="0" lang="ru-RU" sz="2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571612"/>
          </a:xfrm>
          <a:solidFill>
            <a:schemeClr val="accent2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r>
              <a:rPr lang="ru-RU" sz="3100" b="1" i="1" dirty="0"/>
              <a:t>Рассматривание картины «Кошка с котятами». Заучивание </a:t>
            </a:r>
            <a:r>
              <a:rPr lang="ru-RU" sz="3100" b="1" i="1" dirty="0" err="1"/>
              <a:t>потешки</a:t>
            </a:r>
            <a:r>
              <a:rPr lang="ru-RU" sz="3100" b="1" i="1" dirty="0"/>
              <a:t> « Как у нашего кота».</a:t>
            </a:r>
            <a:r>
              <a:rPr lang="ru-RU" b="1" i="1" dirty="0"/>
              <a:t/>
            </a:r>
            <a:br>
              <a:rPr lang="ru-RU" b="1" i="1" dirty="0"/>
            </a:br>
            <a:endParaRPr lang="ru-RU" b="1" i="1" dirty="0"/>
          </a:p>
        </p:txBody>
      </p:sp>
      <p:pic>
        <p:nvPicPr>
          <p:cNvPr id="15362" name="Picture 2" descr="C:\Users\home\Desktop\Новая папка\Новая папка\DSCN642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600200"/>
            <a:ext cx="9143999" cy="5257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643050"/>
          </a:xfrm>
          <a:solidFill>
            <a:schemeClr val="accent2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r>
              <a:rPr lang="ru-RU" b="1" i="1" dirty="0"/>
              <a:t>Чтение </a:t>
            </a:r>
            <a:r>
              <a:rPr lang="ru-RU" b="1" i="1" dirty="0" smtClean="0"/>
              <a:t>художественных произведений про кошек.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4" name="Содержимое 3" descr="DSCN640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1643050"/>
            <a:ext cx="9144000" cy="5214950"/>
          </a:xfr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928802"/>
          </a:xfrm>
          <a:solidFill>
            <a:schemeClr val="accent2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ru-RU" sz="3200" b="1" i="1" dirty="0" smtClean="0"/>
              <a:t>Разучивание пальчиковых игр</a:t>
            </a:r>
            <a:br>
              <a:rPr lang="ru-RU" sz="3200" b="1" i="1" dirty="0" smtClean="0"/>
            </a:br>
            <a:r>
              <a:rPr lang="ru-RU" sz="3200" b="1" i="1" dirty="0" smtClean="0"/>
              <a:t> «Кошка» и «Пес </a:t>
            </a:r>
            <a:r>
              <a:rPr lang="ru-RU" sz="3200" b="1" i="1" dirty="0" err="1" smtClean="0"/>
              <a:t>Трезор</a:t>
            </a:r>
            <a:r>
              <a:rPr lang="ru-RU" sz="3200" b="1" i="1" dirty="0" smtClean="0"/>
              <a:t>»</a:t>
            </a:r>
            <a:endParaRPr lang="ru-RU" sz="3200" b="1" i="1" dirty="0"/>
          </a:p>
        </p:txBody>
      </p:sp>
      <p:pic>
        <p:nvPicPr>
          <p:cNvPr id="5" name="Содержимое 4" descr="DSCN6432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1928802"/>
            <a:ext cx="4495800" cy="4929198"/>
          </a:xfrm>
        </p:spPr>
      </p:pic>
      <p:pic>
        <p:nvPicPr>
          <p:cNvPr id="6" name="Содержимое 5" descr="DSCN6431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500562" y="1928802"/>
            <a:ext cx="4643438" cy="4929198"/>
          </a:xfr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571612"/>
          </a:xfrm>
          <a:solidFill>
            <a:schemeClr val="accent2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b="1" i="1" dirty="0" smtClean="0"/>
              <a:t>Рисование </a:t>
            </a:r>
            <a:r>
              <a:rPr lang="ru-RU" b="1" i="1" dirty="0"/>
              <a:t>«Мячики для котят».</a:t>
            </a:r>
            <a:br>
              <a:rPr lang="ru-RU" b="1" i="1" dirty="0"/>
            </a:br>
            <a:r>
              <a:rPr lang="ru-RU" dirty="0"/>
              <a:t> </a:t>
            </a:r>
            <a:br>
              <a:rPr lang="ru-RU" dirty="0"/>
            </a:br>
            <a:endParaRPr lang="ru-RU" dirty="0"/>
          </a:p>
        </p:txBody>
      </p:sp>
      <p:pic>
        <p:nvPicPr>
          <p:cNvPr id="4" name="Содержимое 3" descr="DSCN6409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1600200"/>
            <a:ext cx="9144000" cy="5257800"/>
          </a:xfr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714488"/>
          </a:xfrm>
          <a:solidFill>
            <a:schemeClr val="accent2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r>
              <a:rPr lang="ru-RU" b="1" i="1" dirty="0" smtClean="0"/>
              <a:t/>
            </a:r>
            <a:br>
              <a:rPr lang="ru-RU" b="1" i="1" dirty="0" smtClean="0"/>
            </a:br>
            <a:r>
              <a:rPr lang="ru-RU" b="1" i="1" dirty="0" smtClean="0"/>
              <a:t>Лепка </a:t>
            </a:r>
            <a:r>
              <a:rPr lang="ru-RU" b="1" i="1" dirty="0"/>
              <a:t>«Клубочек для котят».</a:t>
            </a:r>
            <a:br>
              <a:rPr lang="ru-RU" b="1" i="1" dirty="0"/>
            </a:br>
            <a:endParaRPr lang="ru-RU" b="1" i="1" dirty="0"/>
          </a:p>
        </p:txBody>
      </p:sp>
      <p:pic>
        <p:nvPicPr>
          <p:cNvPr id="5" name="Содержимое 4" descr="DSCN6399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1714488"/>
            <a:ext cx="4500562" cy="5143512"/>
          </a:xfrm>
        </p:spPr>
      </p:pic>
      <p:pic>
        <p:nvPicPr>
          <p:cNvPr id="6" name="Содержимое 5" descr="DSCN6400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500562" y="1714488"/>
            <a:ext cx="4643438" cy="5143512"/>
          </a:xfr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4572000" cy="2214554"/>
          </a:xfrm>
          <a:solidFill>
            <a:schemeClr val="accent2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ru-RU" sz="2000" b="1" i="1" dirty="0" smtClean="0"/>
              <a:t>Выгнет </a:t>
            </a:r>
            <a:r>
              <a:rPr lang="ru-RU" sz="2000" b="1" i="1" dirty="0" smtClean="0"/>
              <a:t>спинку- почешите!!!</a:t>
            </a:r>
            <a:br>
              <a:rPr lang="ru-RU" sz="2000" b="1" i="1" dirty="0" smtClean="0"/>
            </a:br>
            <a:r>
              <a:rPr lang="ru-RU" sz="2000" b="1" i="1" dirty="0" smtClean="0"/>
              <a:t>Мяу-мяу поспешите!</a:t>
            </a:r>
            <a:br>
              <a:rPr lang="ru-RU" sz="2000" b="1" i="1" dirty="0" smtClean="0"/>
            </a:br>
            <a:r>
              <a:rPr lang="ru-RU" sz="2000" b="1" i="1" dirty="0" smtClean="0"/>
              <a:t>Снова с бантиком игра?</a:t>
            </a:r>
            <a:br>
              <a:rPr lang="ru-RU" sz="2000" b="1" i="1" dirty="0" smtClean="0"/>
            </a:br>
            <a:r>
              <a:rPr lang="ru-RU" sz="2000" b="1" i="1" dirty="0" smtClean="0"/>
              <a:t>Мне мышей ловить пора.</a:t>
            </a:r>
            <a:r>
              <a:rPr lang="ru-RU" b="1" i="1" dirty="0" smtClean="0"/>
              <a:t/>
            </a:r>
            <a:br>
              <a:rPr lang="ru-RU" b="1" i="1" dirty="0" smtClean="0"/>
            </a:br>
            <a:endParaRPr lang="ru-RU" b="1" i="1" dirty="0"/>
          </a:p>
        </p:txBody>
      </p:sp>
      <p:pic>
        <p:nvPicPr>
          <p:cNvPr id="1026" name="Picture 2" descr="I:\DCIM\101NIKON\DSCN648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-6120000">
            <a:off x="201201" y="2136937"/>
            <a:ext cx="4595333" cy="4100113"/>
          </a:xfrm>
          <a:prstGeom prst="rect">
            <a:avLst/>
          </a:prstGeom>
          <a:noFill/>
        </p:spPr>
      </p:pic>
      <p:pic>
        <p:nvPicPr>
          <p:cNvPr id="1027" name="Picture 3" descr="C:\Users\home\Desktop\Новая папка\Новая папка\DSCN648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57686" y="0"/>
            <a:ext cx="4786314" cy="3286124"/>
          </a:xfrm>
          <a:prstGeom prst="rect">
            <a:avLst/>
          </a:prstGeom>
          <a:noFill/>
        </p:spPr>
      </p:pic>
      <p:pic>
        <p:nvPicPr>
          <p:cNvPr id="1028" name="Picture 4" descr="C:\Users\home\Desktop\Новая папка\Новая папка\DSCN648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00562" y="3214686"/>
            <a:ext cx="4643438" cy="364331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77</TotalTime>
  <Words>155</Words>
  <Application>Microsoft Office PowerPoint</Application>
  <PresentationFormat>Экран (4:3)</PresentationFormat>
  <Paragraphs>38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Слайд 1</vt:lpstr>
      <vt:lpstr>Слайд 2</vt:lpstr>
      <vt:lpstr>Рассматривание картины «Кошка с котятами». Заучивание потешки « Как у нашего кота». </vt:lpstr>
      <vt:lpstr>Чтение художественных произведений про кошек. </vt:lpstr>
      <vt:lpstr>Разучивание пальчиковых игр  «Кошка» и «Пес Трезор»</vt:lpstr>
      <vt:lpstr>  Рисование «Мячики для котят».   </vt:lpstr>
      <vt:lpstr> Лепка «Клубочек для котят». </vt:lpstr>
      <vt:lpstr>Выгнет спинку- почешите!!! Мяу-мяу поспешите! Снова с бантиком игра? Мне мышей ловить пора. 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home</dc:creator>
  <cp:lastModifiedBy>home</cp:lastModifiedBy>
  <cp:revision>7</cp:revision>
  <dcterms:created xsi:type="dcterms:W3CDTF">2016-04-17T08:23:19Z</dcterms:created>
  <dcterms:modified xsi:type="dcterms:W3CDTF">2016-04-17T09:42:31Z</dcterms:modified>
</cp:coreProperties>
</file>