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7" r:id="rId7"/>
    <p:sldId id="268" r:id="rId8"/>
    <p:sldId id="269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72;&#1083;&#1100;&#1073;&#1080;&#1085;&#1072;\&#1047;&#1074;&#1091;&#1082;%20&#1092;&#1086;&#1085;.m4a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Использование и хранение опасных предметов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331640" y="2204864"/>
            <a:ext cx="3927351" cy="1440160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Играют девчонки, играют мальчишки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мягким и добрым плюшевым …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2129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Очень любят обрезать,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Разрезать и надрезать …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8610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Никак не едет без бензина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Моя модельная …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ea typeface="Calibri" pitchFamily="34" charset="0"/>
                <a:cs typeface="Times New Roman" pitchFamily="18" charset="0"/>
              </a:rPr>
              <a:t>Две стройные сестрицы</a:t>
            </a:r>
            <a:endParaRPr lang="ru-RU" dirty="0" smtClean="0"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ea typeface="Calibri" pitchFamily="34" charset="0"/>
                <a:cs typeface="Times New Roman" pitchFamily="18" charset="0"/>
              </a:rPr>
              <a:t>В руках у мастерицы.</a:t>
            </a:r>
            <a:endParaRPr lang="ru-RU" dirty="0" smtClean="0"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ea typeface="Calibri" pitchFamily="34" charset="0"/>
                <a:cs typeface="Times New Roman" pitchFamily="18" charset="0"/>
              </a:rPr>
              <a:t>Весь день ныряли в петельки …</a:t>
            </a:r>
          </a:p>
          <a:p>
            <a:pPr lvl="0" eaLnBrk="0" hangingPunct="0"/>
            <a:r>
              <a:rPr lang="ru-RU" dirty="0" smtClean="0">
                <a:ea typeface="Calibri" pitchFamily="34" charset="0"/>
                <a:cs typeface="Times New Roman" pitchFamily="18" charset="0"/>
              </a:rPr>
              <a:t>И вот он — шарф для Петеньки…</a:t>
            </a:r>
            <a:r>
              <a:rPr lang="ru-RU" dirty="0" smtClean="0"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732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Таять может, да не лед.</a:t>
            </a:r>
            <a:endParaRPr lang="ru-RU" sz="2000" dirty="0" smtClean="0">
              <a:cs typeface="Arial" pitchFamily="34" charset="0"/>
            </a:endParaRPr>
          </a:p>
          <a:p>
            <a:pPr lvl="0" eaLnBrk="0" hangingPunct="0"/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Не фонарь, а свет дает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…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2000240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иголкина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подружка,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Только нет у меня ушка.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5720" y="2786058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Закружила, заюлила,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полу плясать пошла.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 игрушка, ну вертушка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Эта Танина 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55976" y="2060848"/>
            <a:ext cx="388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Платье Машеньке из шёлка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Сшила нитка и 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5720" y="4286256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кухне в работе очень хорош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Блестящий, наточенный, остренький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716016" y="3140968"/>
            <a:ext cx="419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железная плутовка,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Листы держит очень ловко.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Крепко вместе их сжимает,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 не потеряет…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85720" y="5072074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Где упрется хвостом,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Станет дырка потом…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716016" y="4941168"/>
            <a:ext cx="403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деревянном домике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Проживают гномики.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Уж такие добряки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Раздают всем огоньки…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1030" grpId="0"/>
      <p:bldP spid="1031" grpId="0"/>
      <p:bldP spid="1033" grpId="0"/>
      <p:bldP spid="10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8596" y="2071678"/>
            <a:ext cx="266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 под мышкой посижу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что делать укажу: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Или разрешу гулять,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Или уложу в кровать…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95936" y="2060848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Глазастая, красивая, кричит: Агу-агу!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 её одеваю, пою, кормлю, спать уложу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657600" y="3068960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Толстый тонкого побьёт,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Тонкий что-нибудь прибьёт…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410200" y="38100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 люблю 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пилит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ь дрова,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Потому что я 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28596" y="3857628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Любитель дров в работе скор,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Отличный мастер мой 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4953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У меня ни ног, ни рук.</a:t>
            </a:r>
            <a:endParaRPr lang="ru-RU" sz="20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Я по шляпу в доску влезу,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А по мне всё тук да тук... </a:t>
            </a:r>
            <a:endParaRPr lang="ru-RU" sz="2000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етской комна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822" y="0"/>
            <a:ext cx="9216822" cy="6858000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ножницы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572140"/>
            <a:ext cx="1009640" cy="1009640"/>
          </a:xfrm>
          <a:prstGeom prst="rect">
            <a:avLst/>
          </a:prstGeom>
          <a:noFill/>
        </p:spPr>
      </p:pic>
      <p:sp>
        <p:nvSpPr>
          <p:cNvPr id="41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00570"/>
            <a:ext cx="1547770" cy="1013790"/>
          </a:xfrm>
          <a:prstGeom prst="rect">
            <a:avLst/>
          </a:prstGeom>
          <a:noFill/>
        </p:spPr>
      </p:pic>
      <p:pic>
        <p:nvPicPr>
          <p:cNvPr id="4108" name="Picture 12" descr="Картинки по запросу нож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285860"/>
            <a:ext cx="872602" cy="857256"/>
          </a:xfrm>
          <a:prstGeom prst="rect">
            <a:avLst/>
          </a:prstGeom>
          <a:noFill/>
        </p:spPr>
      </p:pic>
      <p:sp>
        <p:nvSpPr>
          <p:cNvPr id="4110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8" name="AutoShape 2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20" name="Picture 24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572140"/>
            <a:ext cx="1042995" cy="869162"/>
          </a:xfrm>
          <a:prstGeom prst="rect">
            <a:avLst/>
          </a:prstGeom>
          <a:noFill/>
        </p:spPr>
      </p:pic>
      <p:pic>
        <p:nvPicPr>
          <p:cNvPr id="4122" name="Picture 26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5429264"/>
            <a:ext cx="571504" cy="571504"/>
          </a:xfrm>
          <a:prstGeom prst="rect">
            <a:avLst/>
          </a:prstGeom>
          <a:noFill/>
        </p:spPr>
      </p:pic>
      <p:pic>
        <p:nvPicPr>
          <p:cNvPr id="4124" name="Picture 28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5786454"/>
            <a:ext cx="857256" cy="738460"/>
          </a:xfrm>
          <a:prstGeom prst="rect">
            <a:avLst/>
          </a:prstGeom>
          <a:noFill/>
        </p:spPr>
      </p:pic>
      <p:pic>
        <p:nvPicPr>
          <p:cNvPr id="4126" name="Picture 30" descr="Картинки по запросу пила на прозрачном фо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6385064"/>
            <a:ext cx="1500197" cy="4729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етской комна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682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комната детская для мальч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свеча на прозрачном фон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714752"/>
            <a:ext cx="528632" cy="574600"/>
          </a:xfrm>
          <a:prstGeom prst="rect">
            <a:avLst/>
          </a:prstGeom>
          <a:noFill/>
        </p:spPr>
      </p:pic>
      <p:pic>
        <p:nvPicPr>
          <p:cNvPr id="23558" name="Picture 6" descr="Картинки по запросу вилка на прозрачном фо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000628" y="5929330"/>
            <a:ext cx="1214446" cy="1214447"/>
          </a:xfrm>
          <a:prstGeom prst="rect">
            <a:avLst/>
          </a:prstGeom>
          <a:noFill/>
        </p:spPr>
      </p:pic>
      <p:pic>
        <p:nvPicPr>
          <p:cNvPr id="23560" name="Picture 8" descr="Картинки по запросу молоток на прозрачном фон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5881691"/>
            <a:ext cx="976308" cy="976309"/>
          </a:xfrm>
          <a:prstGeom prst="rect">
            <a:avLst/>
          </a:prstGeom>
          <a:noFill/>
        </p:spPr>
      </p:pic>
      <p:pic>
        <p:nvPicPr>
          <p:cNvPr id="23562" name="Picture 10" descr="Картинки по запросу спицы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88800">
            <a:off x="3500430" y="5214950"/>
            <a:ext cx="626162" cy="1643050"/>
          </a:xfrm>
          <a:prstGeom prst="rect">
            <a:avLst/>
          </a:prstGeom>
          <a:noFill/>
        </p:spPr>
      </p:pic>
      <p:pic>
        <p:nvPicPr>
          <p:cNvPr id="23564" name="Picture 12" descr="Картинки по запросу кнопки канцелярские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2928934"/>
            <a:ext cx="1874608" cy="777951"/>
          </a:xfrm>
          <a:prstGeom prst="rect">
            <a:avLst/>
          </a:prstGeom>
          <a:noFill/>
        </p:spPr>
      </p:pic>
      <p:pic>
        <p:nvPicPr>
          <p:cNvPr id="23566" name="Picture 14" descr="Картинки по запросу градусник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191737">
            <a:off x="1870936" y="133855"/>
            <a:ext cx="1619387" cy="1109672"/>
          </a:xfrm>
          <a:prstGeom prst="rect">
            <a:avLst/>
          </a:prstGeom>
          <a:noFill/>
        </p:spPr>
      </p:pic>
      <p:pic>
        <p:nvPicPr>
          <p:cNvPr id="23568" name="Picture 16" descr="Картинки по запросу булавка на прозрачном фо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214686"/>
            <a:ext cx="1262051" cy="653784"/>
          </a:xfrm>
          <a:prstGeom prst="rect">
            <a:avLst/>
          </a:prstGeom>
          <a:noFill/>
        </p:spPr>
      </p:pic>
      <p:pic>
        <p:nvPicPr>
          <p:cNvPr id="23570" name="Picture 18" descr="Картинки по запросу скрепка на прозрачном фон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380" y="4929198"/>
            <a:ext cx="1214446" cy="90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комната детская для мальч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КИККАС К.А\Кузина\DSC08240.JPG"/>
          <p:cNvPicPr>
            <a:picLocks noChangeAspect="1" noChangeArrowheads="1"/>
          </p:cNvPicPr>
          <p:nvPr/>
        </p:nvPicPr>
        <p:blipFill>
          <a:blip r:embed="rId3" cstate="print"/>
          <a:srcRect l="16101" t="13918" r="11486" b="10710"/>
          <a:stretch>
            <a:fillRect/>
          </a:stretch>
        </p:blipFill>
        <p:spPr bwMode="auto">
          <a:xfrm>
            <a:off x="285720" y="2500306"/>
            <a:ext cx="5214975" cy="3611054"/>
          </a:xfrm>
          <a:prstGeom prst="rect">
            <a:avLst/>
          </a:prstGeom>
          <a:noFill/>
        </p:spPr>
      </p:pic>
      <p:pic>
        <p:nvPicPr>
          <p:cNvPr id="1027" name="Picture 3" descr="C:\Users\User\Desktop\КИККАС К.А\Кузина\DSC08244.JPG"/>
          <p:cNvPicPr>
            <a:picLocks noChangeAspect="1" noChangeArrowheads="1"/>
          </p:cNvPicPr>
          <p:nvPr/>
        </p:nvPicPr>
        <p:blipFill>
          <a:blip r:embed="rId4" cstate="print"/>
          <a:srcRect l="10620" t="17601" r="1560"/>
          <a:stretch>
            <a:fillRect/>
          </a:stretch>
        </p:blipFill>
        <p:spPr bwMode="auto">
          <a:xfrm rot="5400000">
            <a:off x="4924320" y="2862366"/>
            <a:ext cx="4588099" cy="2863847"/>
          </a:xfrm>
          <a:prstGeom prst="rect">
            <a:avLst/>
          </a:prstGeom>
          <a:noFill/>
        </p:spPr>
      </p:pic>
      <p:pic>
        <p:nvPicPr>
          <p:cNvPr id="6" name="Звук фон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0096" y="6134096"/>
            <a:ext cx="723904" cy="7239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0"/>
            <a:ext cx="7286676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Чехол для ножниц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льби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альбина</Template>
  <TotalTime>79</TotalTime>
  <Words>239</Words>
  <Application>Microsoft Office PowerPoint</Application>
  <PresentationFormat>Экран (4:3)</PresentationFormat>
  <Paragraphs>48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альбина</vt:lpstr>
      <vt:lpstr>Использование и хранение опасных предметов</vt:lpstr>
      <vt:lpstr>Играют девчонки, играют мальчишки С мягким и добрым плюшевым 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предметы</dc:title>
  <dc:creator>user</dc:creator>
  <cp:lastModifiedBy>Home</cp:lastModifiedBy>
  <cp:revision>17</cp:revision>
  <dcterms:created xsi:type="dcterms:W3CDTF">2017-11-06T16:04:48Z</dcterms:created>
  <dcterms:modified xsi:type="dcterms:W3CDTF">2017-11-28T07:30:51Z</dcterms:modified>
</cp:coreProperties>
</file>