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298C87-8C2E-40F6-9A4A-4C25DC4E284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9450575-6336-4ECB-B379-4B841020A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8198A8-C113-4203-9D29-22214BE31CD9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DD0AF5-17CD-4702-862E-47DD82BEC5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97507365_1rf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84" y="361142"/>
            <a:ext cx="2602626" cy="1795115"/>
          </a:xfrm>
          <a:prstGeom prst="rect">
            <a:avLst/>
          </a:prstGeom>
          <a:noFill/>
        </p:spPr>
      </p:pic>
      <p:pic>
        <p:nvPicPr>
          <p:cNvPr id="6147" name="Picture 3" descr="C:\Users\Admin\Desktop\9edaf8ceb1d094728606137c05a3e6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84" y="2434318"/>
            <a:ext cx="2537630" cy="1903222"/>
          </a:xfrm>
          <a:prstGeom prst="rect">
            <a:avLst/>
          </a:prstGeom>
          <a:noFill/>
        </p:spPr>
      </p:pic>
      <p:pic>
        <p:nvPicPr>
          <p:cNvPr id="6148" name="Picture 4" descr="C:\Users\Admin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27" y="6844548"/>
            <a:ext cx="3257599" cy="1628800"/>
          </a:xfrm>
          <a:prstGeom prst="rect">
            <a:avLst/>
          </a:prstGeom>
          <a:noFill/>
        </p:spPr>
      </p:pic>
      <p:pic>
        <p:nvPicPr>
          <p:cNvPr id="6149" name="Picture 5" descr="C:\Users\Admi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60" y="4678740"/>
            <a:ext cx="2619375" cy="17430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423721"/>
            <a:ext cx="59593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Муниципальное автономное образовательное учреждение     </a:t>
            </a:r>
          </a:p>
          <a:p>
            <a:pPr algn="r"/>
            <a:r>
              <a:rPr lang="ru-RU" sz="1400" dirty="0" smtClean="0"/>
              <a:t>дополнительного </a:t>
            </a:r>
            <a:r>
              <a:rPr lang="ru-RU" sz="1400" dirty="0"/>
              <a:t>образования центр внешкольной работы </a:t>
            </a:r>
          </a:p>
          <a:p>
            <a:pPr algn="r"/>
            <a:r>
              <a:rPr lang="ru-RU" sz="1400" dirty="0"/>
              <a:t>города Кропоткин </a:t>
            </a:r>
            <a:r>
              <a:rPr lang="ru-RU" sz="1400" dirty="0" smtClean="0"/>
              <a:t>МО </a:t>
            </a:r>
            <a:r>
              <a:rPr lang="ru-RU" sz="1400" dirty="0"/>
              <a:t>Кавказский </a:t>
            </a:r>
            <a:r>
              <a:rPr lang="ru-RU" sz="1400" dirty="0" smtClean="0"/>
              <a:t>район Краснодарского края</a:t>
            </a:r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dirty="0"/>
          </a:p>
          <a:p>
            <a:pPr algn="r"/>
            <a:endParaRPr lang="ru-RU" sz="2800" b="1" dirty="0"/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«Изделия 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в  </a:t>
            </a:r>
            <a:r>
              <a:rPr lang="ru-RU" sz="2800" b="1" dirty="0">
                <a:solidFill>
                  <a:srgbClr val="FFFF00"/>
                </a:solidFill>
              </a:rPr>
              <a:t>технике </a:t>
            </a:r>
            <a:r>
              <a:rPr lang="ru-RU" sz="2800" b="1" dirty="0" err="1" smtClean="0">
                <a:solidFill>
                  <a:srgbClr val="FFFF00"/>
                </a:solidFill>
              </a:rPr>
              <a:t>пейп</a:t>
            </a:r>
            <a:r>
              <a:rPr lang="ru-RU" sz="2800" b="1" dirty="0" smtClean="0">
                <a:solidFill>
                  <a:srgbClr val="FFFF00"/>
                </a:solidFill>
              </a:rPr>
              <a:t>-арт»</a:t>
            </a:r>
          </a:p>
          <a:p>
            <a:pPr algn="r"/>
            <a:endParaRPr lang="ru-RU" sz="2800" b="1" dirty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>
              <a:solidFill>
                <a:srgbClr val="FFFF00"/>
              </a:solidFill>
            </a:endParaRPr>
          </a:p>
          <a:p>
            <a:pPr algn="r"/>
            <a:endParaRPr lang="ru-RU" sz="2800" b="1" dirty="0">
              <a:solidFill>
                <a:srgbClr val="FFFF00"/>
              </a:solidFill>
            </a:endParaRP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 </a:t>
            </a:r>
            <a:r>
              <a:rPr lang="ru-RU" dirty="0" err="1" smtClean="0"/>
              <a:t>Рокало</a:t>
            </a:r>
            <a:r>
              <a:rPr lang="ru-RU" dirty="0" smtClean="0"/>
              <a:t> Юлия Геннадьевна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едагог дополнительного образования</a:t>
            </a:r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2018 </a:t>
            </a:r>
            <a:r>
              <a:rPr lang="ru-RU" dirty="0"/>
              <a:t>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4448" y="469605"/>
            <a:ext cx="288032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448272" cy="351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764704"/>
            <a:ext cx="6040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Новая идея рукоделия родилась в голове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у , жительнице города Николаева,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Татьяны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Сорокиной 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2006 году.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628800"/>
            <a:ext cx="59381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Татьяна Сорокина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– поэт, художник,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дизайнер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, руководитель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творческой студии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92896"/>
            <a:ext cx="58326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Татьяна – поэт, художник, дизайнер, руководитель студии литературного и изобразительного творчества  «Акварель». У нее несколько сборников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стихов,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которая оформлена ее цветными иллюстрациями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149080"/>
            <a:ext cx="6189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Среди ее учеников и дети, и взрослые, все что, Татьяна умеет сама, с удовольствием учит других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941168"/>
            <a:ext cx="57606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 умеет она многое, это и живопись, и настенная роспись с лепниной, аппликации из рекламных проспектов, батик и т.д. Она перепробовала массу техник рукоделия, но хотелось чего-то нового, своего. И придумала "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пейп-арт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".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554461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Первоначально она назвала свою технику «Салфеточная пластика» и именно под таким названием работы ее учеников завоевали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место и «Гран-при» на Международном фестивале детского творчества.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429000"/>
            <a:ext cx="52565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Интересная новая идея рукоделия пришлась по душе многим  мастерицам и вмиг разлетелась по всему миру.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Что же такое «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пейп-арт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»?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Это техника декорирования бумажными салфетками, не путайте с 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декупажем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Татьяна придумала окантовывать рисунки нитью из салфеток.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Пейп-арт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» это техника, имитирующая другие, более дорогостоящие техники изображения, например, такие как резьба, чеканка, ткачество.</a:t>
            </a:r>
          </a:p>
        </p:txBody>
      </p:sp>
      <p:pic>
        <p:nvPicPr>
          <p:cNvPr id="2050" name="Picture 2" descr="C:\Users\Admin\Desktop\p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1857154" cy="2996952"/>
          </a:xfrm>
          <a:prstGeom prst="rect">
            <a:avLst/>
          </a:prstGeom>
          <a:noFill/>
        </p:spPr>
      </p:pic>
      <p:pic>
        <p:nvPicPr>
          <p:cNvPr id="2051" name="Picture 3" descr="C:\Users\Admin\Desktop\p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2756573" cy="31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980728"/>
            <a:ext cx="4537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сделать салфеточные нити, нужно сложить трехслойную или двухслойную салфетку и нарезать ее на полоски шириной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см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p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852501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437112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один конец на секунду опустить 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воду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прокручивая между ладонями скрутить из нее нитку.</a:t>
            </a:r>
          </a:p>
        </p:txBody>
      </p:sp>
      <p:pic>
        <p:nvPicPr>
          <p:cNvPr id="3075" name="Picture 3" descr="C:\Users\Admin\Desktop\p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312368" cy="2322555"/>
          </a:xfrm>
          <a:prstGeom prst="rect">
            <a:avLst/>
          </a:prstGeom>
          <a:noFill/>
        </p:spPr>
      </p:pic>
      <p:pic>
        <p:nvPicPr>
          <p:cNvPr id="4099" name="Picture 3" descr="C:\Users\Admin\Desktop\p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475309" cy="2467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1340768"/>
            <a:ext cx="5038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 скручивания нужного количества прутков нужно дать высохнуть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52936"/>
            <a:ext cx="2113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Вот что выходит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81128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Затем нужно их повторно смочить и выкладывать по соответствующему рисунку 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приклеивать  их клеем ПВА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619375" cy="1743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836712"/>
            <a:ext cx="50112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прутики приклеены на изделии нужно дать рисунку просохнуть. Затем можно раскрасить  поделку и оставить до полного высыхания.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60848"/>
            <a:ext cx="2725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шедевр готов !!!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9344" y="4437112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Пейп-арт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хорошо сочетается  с мозаикой, декоративными камнями, лепниной из пластики или соленого теста.</a:t>
            </a:r>
          </a:p>
        </p:txBody>
      </p:sp>
      <p:pic>
        <p:nvPicPr>
          <p:cNvPr id="5123" name="Picture 3" descr="C:\Users\Admin\Desktop\a31cd9b93a0a2847bae3d4c5e70a4488--bottle-art-wine-bot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410784" cy="18080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 Крым\Цыганкова Снежана\изделия в технике пейп-арт\Цыганкова Снежана  шкатулка Фантаз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" y="1813466"/>
            <a:ext cx="3851920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а Крым\Цыганкова Снежана\изделия в технике пейп-арт\Цыганкова Снежана тыква Летние мотив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4870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242" y="476672"/>
            <a:ext cx="80471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Этой техникой увлеклись учащиеся моего художественного объединения «Волшебный мир творчества». Это изделия, выполненные их руками</a:t>
            </a:r>
            <a:endParaRPr lang="ru-RU" sz="2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8664" y="1798193"/>
            <a:ext cx="45651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«Шкатулка» Цыганкова Снежана, 14 лет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34436"/>
            <a:ext cx="50112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«Декоративная тыква»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Лямина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Диана, 12 лет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1966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Крым\Цыганкова Снежана\изделия в технике пейп-арт\Цыганкова Снежана баночка Серде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40303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1214" y="3481383"/>
            <a:ext cx="3395068" cy="20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" y="548680"/>
            <a:ext cx="2036904" cy="339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437112"/>
            <a:ext cx="3096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Доска «У нас на Кубани»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Тугожарова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Оксана, 12 лет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988840"/>
            <a:ext cx="3456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«Маки»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Касавченко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арья, 13 лет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4970" y="4869160"/>
            <a:ext cx="2880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«Вазочка» Степанова София, 11 лет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1287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64904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!!!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334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Дмитрий</cp:lastModifiedBy>
  <cp:revision>20</cp:revision>
  <cp:lastPrinted>2017-07-03T11:56:51Z</cp:lastPrinted>
  <dcterms:created xsi:type="dcterms:W3CDTF">2017-06-29T15:05:38Z</dcterms:created>
  <dcterms:modified xsi:type="dcterms:W3CDTF">2018-09-01T08:09:28Z</dcterms:modified>
</cp:coreProperties>
</file>