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76" r:id="rId10"/>
    <p:sldId id="277" r:id="rId11"/>
    <p:sldId id="275" r:id="rId12"/>
    <p:sldId id="278" r:id="rId13"/>
    <p:sldId id="272" r:id="rId14"/>
    <p:sldId id="263" r:id="rId15"/>
    <p:sldId id="264" r:id="rId16"/>
    <p:sldId id="265" r:id="rId17"/>
    <p:sldId id="266" r:id="rId18"/>
    <p:sldId id="273" r:id="rId19"/>
    <p:sldId id="267" r:id="rId20"/>
    <p:sldId id="268" r:id="rId21"/>
    <p:sldId id="269" r:id="rId22"/>
    <p:sldId id="281" r:id="rId23"/>
    <p:sldId id="280" r:id="rId24"/>
    <p:sldId id="271" r:id="rId25"/>
  </p:sldIdLst>
  <p:sldSz cx="102901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3" autoAdjust="0"/>
    <p:restoredTop sz="94660"/>
  </p:normalViewPr>
  <p:slideViewPr>
    <p:cSldViewPr>
      <p:cViewPr varScale="1">
        <p:scale>
          <a:sx n="83" d="100"/>
          <a:sy n="83" d="100"/>
        </p:scale>
        <p:origin x="-702" y="-90"/>
      </p:cViewPr>
      <p:guideLst>
        <p:guide orient="horz" pos="2160"/>
        <p:guide pos="32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763" y="2130427"/>
            <a:ext cx="8746649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3526" y="3886200"/>
            <a:ext cx="72031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0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51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0377" y="274640"/>
            <a:ext cx="231528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509" y="274640"/>
            <a:ext cx="677436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7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53" y="4406902"/>
            <a:ext cx="87466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53" y="2906713"/>
            <a:ext cx="874664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6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509" y="1600202"/>
            <a:ext cx="454482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0839" y="1600202"/>
            <a:ext cx="454482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7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509" y="1535114"/>
            <a:ext cx="45466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9" y="2174875"/>
            <a:ext cx="45466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7269" y="1535114"/>
            <a:ext cx="45484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7269" y="2174875"/>
            <a:ext cx="4548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9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511" y="273050"/>
            <a:ext cx="3385397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172" y="273053"/>
            <a:ext cx="575249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11" y="1435103"/>
            <a:ext cx="33853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946" y="4800601"/>
            <a:ext cx="617410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946" y="612775"/>
            <a:ext cx="6174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946" y="5367339"/>
            <a:ext cx="617410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2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509" y="274639"/>
            <a:ext cx="92611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509" y="1600202"/>
            <a:ext cx="92611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4509" y="6356352"/>
            <a:ext cx="2401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83DBA-A514-4F43-87E1-B724A799C08E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15810" y="6356352"/>
            <a:ext cx="3258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74625" y="6356352"/>
            <a:ext cx="2401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68057-6BC2-4EC9-967A-F80CD247C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6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8703" y="829362"/>
            <a:ext cx="684076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dobe Fangsong Std R" pitchFamily="18" charset="-128"/>
                <a:ea typeface="Adobe Fangsong Std R" pitchFamily="18" charset="-128"/>
              </a:rPr>
              <a:t>Тушино – край, где я живу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8344" y="3068960"/>
            <a:ext cx="551031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1617663" algn="l"/>
              </a:tabLst>
            </a:pPr>
            <a:r>
              <a:rPr lang="ru-RU" b="1" dirty="0" smtClean="0"/>
              <a:t>Номинация</a:t>
            </a:r>
            <a:r>
              <a:rPr lang="ru-RU" dirty="0" smtClean="0"/>
              <a:t>: 	Конкурс </a:t>
            </a:r>
            <a:r>
              <a:rPr lang="ru-RU" dirty="0"/>
              <a:t>«В науку шаг за шагом»</a:t>
            </a:r>
          </a:p>
          <a:p>
            <a:pPr>
              <a:tabLst>
                <a:tab pos="1617663" algn="l"/>
              </a:tabLst>
            </a:pPr>
            <a:r>
              <a:rPr lang="ru-RU" b="1" dirty="0"/>
              <a:t>Вид работы</a:t>
            </a:r>
            <a:r>
              <a:rPr lang="ru-RU" b="1" dirty="0" smtClean="0"/>
              <a:t>:</a:t>
            </a:r>
            <a:r>
              <a:rPr lang="ru-RU" dirty="0" smtClean="0"/>
              <a:t>	Научно-исследовательская </a:t>
            </a:r>
            <a:r>
              <a:rPr lang="ru-RU" dirty="0"/>
              <a:t>работа</a:t>
            </a:r>
          </a:p>
          <a:p>
            <a:pPr>
              <a:tabLst>
                <a:tab pos="1617663" algn="l"/>
              </a:tabLst>
            </a:pPr>
            <a:r>
              <a:rPr lang="ru-RU" b="1" dirty="0"/>
              <a:t>Секция:</a:t>
            </a:r>
            <a:r>
              <a:rPr lang="ru-RU" dirty="0"/>
              <a:t> </a:t>
            </a:r>
            <a:r>
              <a:rPr lang="ru-RU" dirty="0" smtClean="0"/>
              <a:t> 	Историко-краеведческая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88344" y="4221088"/>
            <a:ext cx="551031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1617663" algn="l"/>
              </a:tabLst>
            </a:pPr>
            <a:r>
              <a:rPr lang="ru-RU" b="1" dirty="0"/>
              <a:t>Автор</a:t>
            </a:r>
            <a:r>
              <a:rPr lang="ru-RU" b="1" dirty="0" smtClean="0"/>
              <a:t>: 	</a:t>
            </a:r>
            <a:r>
              <a:rPr lang="ru-RU" b="1" dirty="0" err="1" smtClean="0"/>
              <a:t>Шаралапова</a:t>
            </a:r>
            <a:r>
              <a:rPr lang="ru-RU" b="1" dirty="0" smtClean="0"/>
              <a:t> </a:t>
            </a:r>
            <a:r>
              <a:rPr lang="ru-RU" b="1" dirty="0"/>
              <a:t>Ольга Игоревна  9 «3»</a:t>
            </a:r>
            <a:endParaRPr lang="ru-RU" dirty="0"/>
          </a:p>
          <a:p>
            <a:r>
              <a:rPr lang="ru-RU" dirty="0"/>
              <a:t> </a:t>
            </a:r>
          </a:p>
          <a:p>
            <a:pPr>
              <a:tabLst>
                <a:tab pos="1617663" algn="l"/>
              </a:tabLst>
            </a:pPr>
            <a:r>
              <a:rPr lang="ru-RU" b="1" dirty="0"/>
              <a:t>Руководитель </a:t>
            </a:r>
            <a:r>
              <a:rPr lang="ru-RU" b="1" dirty="0" smtClean="0"/>
              <a:t>	Пак Лилия </a:t>
            </a:r>
            <a:r>
              <a:rPr lang="ru-RU" b="1" dirty="0" err="1" smtClean="0"/>
              <a:t>Ибрагимовна</a:t>
            </a:r>
            <a:r>
              <a:rPr lang="ru-RU" b="1" dirty="0" smtClean="0"/>
              <a:t>, </a:t>
            </a:r>
          </a:p>
          <a:p>
            <a:pPr>
              <a:tabLst>
                <a:tab pos="1617663" algn="l"/>
              </a:tabLst>
            </a:pPr>
            <a:r>
              <a:rPr lang="ru-RU" b="1" dirty="0" smtClean="0"/>
              <a:t>работы:	учитель истории и обществознания</a:t>
            </a:r>
            <a:endParaRPr lang="ru-RU" dirty="0"/>
          </a:p>
        </p:txBody>
      </p:sp>
      <p:pic>
        <p:nvPicPr>
          <p:cNvPr id="1029" name="Picture 5" descr="foundpaper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1974" r="2399" b="1974"/>
          <a:stretch>
            <a:fillRect/>
          </a:stretch>
        </p:blipFill>
        <p:spPr bwMode="auto">
          <a:xfrm>
            <a:off x="106545063" y="104975025"/>
            <a:ext cx="7281862" cy="1031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4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Оля\Проект Ольги Шаралаповой\Картинки и карты\Карта 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16000"/>
            <a:ext cx="8575146" cy="65024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6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Оля\Проект Ольги Шаралаповой\Картинки и карты\Карта 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-213"/>
          <a:stretch/>
        </p:blipFill>
        <p:spPr bwMode="auto">
          <a:xfrm>
            <a:off x="792000" y="576000"/>
            <a:ext cx="8575146" cy="6156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3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Оля\Проект Ольги Шаралаповой\Картинки и карты\Карта 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21784"/>
            <a:ext cx="8575146" cy="65024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2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402" y="476672"/>
            <a:ext cx="994838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Местоположение «</a:t>
            </a:r>
            <a:r>
              <a:rPr lang="ru-RU" dirty="0" err="1"/>
              <a:t>Цариковой</a:t>
            </a:r>
            <a:r>
              <a:rPr lang="ru-RU" dirty="0"/>
              <a:t> горы» мы можем так же найти по изолиниям на топографической карте 1952 года, когда МКАД ещё не был построен 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193" name="Picture 1" descr="G:\Школа\Тушино\Карты\Царикова гора на карте 1952 г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2" y="1556792"/>
            <a:ext cx="9936195" cy="475252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7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 descr="C:\Оля\Проект Ольги Шаралаповой\Картинки и карты\shishkin_ivan_2_noon_in_the_neighbourhood_of_mosc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7" y="388262"/>
            <a:ext cx="4806114" cy="607463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Оля\Проект Ольги Шаралаповой\Картинки и карты\normal_AKuznecov_Vid_hrama_Ekateriny_II_v_parke_imeniya_Bratcevo_18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86" y="388262"/>
            <a:ext cx="4930640" cy="2880391"/>
          </a:xfrm>
          <a:prstGeom prst="rect">
            <a:avLst/>
          </a:prstGeom>
          <a:noFill/>
          <a:ln w="254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Оля\Проект Ольги Шаралаповой\Картинки и карты\normal_Vid_mosta2C_vedushchego_k_oranzheree_v_imenii_Bratce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85" y="3573016"/>
            <a:ext cx="4913619" cy="287044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535" y="332658"/>
            <a:ext cx="4441260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1927 году в Тушино было создано Общество Содействия Обороне, Авиационному и Химическому Строительству, сокращенно ОСОАВИАХИМ.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534" y="1668525"/>
            <a:ext cx="4454657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1931 году недалеко от деревни </a:t>
            </a:r>
            <a:r>
              <a:rPr lang="ru-RU" dirty="0" err="1"/>
              <a:t>Захарково</a:t>
            </a:r>
            <a:r>
              <a:rPr lang="ru-RU" dirty="0"/>
              <a:t> был построен аэродром Гражданского воздушного флота, затем переданный Управлению полярной авиацией </a:t>
            </a:r>
            <a:r>
              <a:rPr lang="ru-RU" dirty="0" err="1"/>
              <a:t>Главсевморпути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534" y="3284986"/>
            <a:ext cx="4448735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1937 году здесь открылся учебный центр летчиков полярной авиации. Отсюда отправлялись на ведение ледовых разведок, для спасения полярников, вылетали экспедиции на дрейфующие стации. </a:t>
            </a:r>
            <a:r>
              <a:rPr lang="ru-RU" dirty="0" err="1"/>
              <a:t>Захарково</a:t>
            </a:r>
            <a:r>
              <a:rPr lang="ru-RU" dirty="0"/>
              <a:t> стало настоящим домом для полярников. </a:t>
            </a:r>
          </a:p>
        </p:txBody>
      </p:sp>
      <p:pic>
        <p:nvPicPr>
          <p:cNvPr id="5121" name="Picture 1" descr="H:\Тушино 2\Фото\02 Тушинский аэродром\02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36" y="548683"/>
            <a:ext cx="5261196" cy="311678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Тушино 2\Фото\02 Тушинский аэродром\3b8ab4901d894e0b0b485b49af8345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97" y="3933057"/>
            <a:ext cx="5265036" cy="23629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534" y="5445226"/>
            <a:ext cx="443566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Рядом с </a:t>
            </a:r>
            <a:r>
              <a:rPr lang="ru-RU" dirty="0" err="1"/>
              <a:t>Захарковым</a:t>
            </a:r>
            <a:r>
              <a:rPr lang="ru-RU" dirty="0"/>
              <a:t> на Химкинском водохранилище были созданы причалы для самолетов-амфибий, использовавшихся в полярной авиации. </a:t>
            </a:r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919" y="836712"/>
            <a:ext cx="958250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Тушино в 1939 году была основана ОТБ-82, или Тушинская шарашка. Сейчас это Московское Машиностроительное предприятие имени Чернышева, известное также под именами «Красный Октябрь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709" y="2060848"/>
            <a:ext cx="4437418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Главным конструктором был назначен А.Д. </a:t>
            </a:r>
            <a:r>
              <a:rPr lang="ru-RU" dirty="0" err="1"/>
              <a:t>Чаромский</a:t>
            </a:r>
            <a:r>
              <a:rPr lang="ru-RU" dirty="0"/>
              <a:t>, один из </a:t>
            </a:r>
            <a:r>
              <a:rPr lang="ru-RU" dirty="0" err="1"/>
              <a:t>осноователей</a:t>
            </a:r>
            <a:r>
              <a:rPr lang="ru-RU" dirty="0"/>
              <a:t> </a:t>
            </a:r>
            <a:r>
              <a:rPr lang="ru-RU" dirty="0" err="1"/>
              <a:t>ЦИАМа</a:t>
            </a:r>
            <a:r>
              <a:rPr lang="ru-RU" dirty="0"/>
              <a:t>. </a:t>
            </a:r>
          </a:p>
          <a:p>
            <a:r>
              <a:rPr lang="ru-RU" dirty="0"/>
              <a:t> В 1942 году А.Д. </a:t>
            </a:r>
            <a:r>
              <a:rPr lang="ru-RU" dirty="0" err="1"/>
              <a:t>Чаромский</a:t>
            </a:r>
            <a:r>
              <a:rPr lang="ru-RU" dirty="0"/>
              <a:t> довел дизель М-30 до рекомендации к выпуску. Его освободили, а двигатель назвали АЧ-ЗОБ по имени автора.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154" y="4077072"/>
            <a:ext cx="443741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шарашке также работал В.П. Глушко, разрабатывавший реактивные двигатели. Им был изобретен четырехкамерный реактивный двигатель на жидком топливе.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2027" y="2060848"/>
            <a:ext cx="4900398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Под руководством В.П. Глушко работал С.П. Королев, получивший задание на проектирование ракет. Именно с именем Королева связан запуск первого человека в космос. </a:t>
            </a:r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550" y="342986"/>
            <a:ext cx="482294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Целью фашистской авиации в Тушино стали Волоколамское шоссе и железная дорога. Тушинский и </a:t>
            </a:r>
            <a:r>
              <a:rPr lang="ru-RU" dirty="0" err="1"/>
              <a:t>Захарковский</a:t>
            </a:r>
            <a:r>
              <a:rPr lang="ru-RU" dirty="0"/>
              <a:t> аэродромы могли служить площадкой для выброски десанта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51990" y="1700808"/>
            <a:ext cx="477612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Вокруг Москвы были созданы зоны противовоздушной обороны и аэростатного заграждения. Линия фронта проходила очень близко. На подступах к столице рылись противотанковые рвы и ставились ежи.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218" y="5082553"/>
            <a:ext cx="488068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Захарковский</a:t>
            </a:r>
            <a:r>
              <a:rPr lang="ru-RU" dirty="0"/>
              <a:t> аэродром стал базой для летчиков-штурмовиков. Осенью 1942 года здесь был сформирован 1-ый гвардейский штурмовой авиакорпус под командованием генерала Рязанова.</a:t>
            </a:r>
          </a:p>
        </p:txBody>
      </p:sp>
      <p:pic>
        <p:nvPicPr>
          <p:cNvPr id="11266" name="Picture 2" descr="H:\Тушино 2\Фото\05 Годы войны\5876803_xGoyx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0" y="1700808"/>
            <a:ext cx="4864347" cy="315613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Тушино 2\Фото\05 Годы войны\War_2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71" y="3388436"/>
            <a:ext cx="4742689" cy="315613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6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Оля\Проект Ольги Шаралаповой\Картинки и карты\Тушино схема 50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23" y="216157"/>
            <a:ext cx="5186177" cy="65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1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Оля\Проект Ольги Шаралаповой\Картинки и карты\Диана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50" y="2482195"/>
            <a:ext cx="5631862" cy="400364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Оля\Проект Ольги Шаралаповой\Картинки и карты\Диана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7" y="476672"/>
            <a:ext cx="4716461" cy="3384376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5508" y="4466407"/>
            <a:ext cx="327941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В июне 1995 года Тушинскую детскую больницу посетила Принцесса Диана.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2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2599" y="548680"/>
            <a:ext cx="64827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Моя </a:t>
            </a:r>
            <a:r>
              <a:rPr lang="ru-RU" b="1" dirty="0"/>
              <a:t>цель</a:t>
            </a:r>
            <a:r>
              <a:rPr lang="ru-RU" dirty="0"/>
              <a:t> заключалась не только в том, чтобы описать историю района, но и в том, чтобы показать связь времен − от самых древнейших до наших дней.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599" y="1616369"/>
            <a:ext cx="648272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Задача</a:t>
            </a:r>
            <a:r>
              <a:rPr lang="ru-RU" dirty="0"/>
              <a:t> работы состояла в том, чтобы отразить нить истории нашего родного Тушино в общем полотне истории России.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2599" y="2492896"/>
            <a:ext cx="646009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Значимость</a:t>
            </a:r>
            <a:r>
              <a:rPr lang="ru-RU" dirty="0"/>
              <a:t> моей работы в том, что она вносит обобщение в историю района Тушино, и может быть интересна не только местным жителям, но и ценителям истории.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:\Тушино 2\Фото\11 Современность\getImage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79" y="404664"/>
            <a:ext cx="7617196" cy="507656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3327" y="5661248"/>
            <a:ext cx="762654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Современную станцию метро «Спартак» </a:t>
            </a:r>
            <a:r>
              <a:rPr lang="ru-RU" dirty="0"/>
              <a:t>запланировали еще в 1967 году под названием «</a:t>
            </a:r>
            <a:r>
              <a:rPr lang="ru-RU" dirty="0" err="1"/>
              <a:t>Аэрополе</a:t>
            </a:r>
            <a:r>
              <a:rPr lang="ru-RU" dirty="0"/>
              <a:t>» – на этом месте находился Тушинский аэродром. </a:t>
            </a:r>
          </a:p>
        </p:txBody>
      </p:sp>
    </p:spTree>
    <p:extLst>
      <p:ext uri="{BB962C8B-B14F-4D97-AF65-F5344CB8AC3E}">
        <p14:creationId xmlns:p14="http://schemas.microsoft.com/office/powerpoint/2010/main" val="16642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Оля\Проект Ольги Шаралаповой\Картинки и карты\Тушино 1931 (м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16000"/>
            <a:ext cx="45849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575" y="216000"/>
            <a:ext cx="396044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Наложение карт разных лет даёт представление о том, как менялось Тушино.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2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Оля\Проект Ольги Шаралаповой\Картинки и карты\Тушино 1931 (м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16000"/>
            <a:ext cx="45849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Оля\Проект Ольги Шаралаповой\Картинки и карты\Тушино 1952 (м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15688"/>
            <a:ext cx="45849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575" y="216000"/>
            <a:ext cx="396044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Наложение карт разных лет даёт представление о том, как менялось Тушино.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25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Оля\Проект Ольги Шаралаповой\Картинки и карты\Тушино 2015 (м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16000"/>
            <a:ext cx="45849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575" y="216000"/>
            <a:ext cx="396044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Наложение карт разных лет даёт представление о том, как менялось Тушино.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05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2728" y="548680"/>
            <a:ext cx="842493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Тушинцам</a:t>
            </a:r>
            <a:r>
              <a:rPr lang="ru-RU" dirty="0"/>
              <a:t> есть, чем гордиться. За нашими плечами огромная история, а впереди – еще большая. Мы должны изучать родную историю, но историю места, где ты родился и вырос – в первую очередь. </a:t>
            </a:r>
          </a:p>
        </p:txBody>
      </p:sp>
      <p:pic>
        <p:nvPicPr>
          <p:cNvPr id="16386" name="Picture 2" descr="H:\Тушино 2\Фото\11 Современность\Гер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40" y="1764356"/>
            <a:ext cx="4699335" cy="4614367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0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Школа\Тушино\Картинки\c259dbc09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2" y="404664"/>
            <a:ext cx="4287573" cy="41148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755" y="4748262"/>
            <a:ext cx="428757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 smtClean="0"/>
              <a:t>Сходненский</a:t>
            </a:r>
            <a:r>
              <a:rPr lang="ru-RU" dirty="0" smtClean="0"/>
              <a:t> череп </a:t>
            </a:r>
            <a:r>
              <a:rPr lang="ru-RU" dirty="0"/>
              <a:t>был найден 1939 году во время строительства Сталинского деривационного канала Москвы-реки. </a:t>
            </a:r>
          </a:p>
        </p:txBody>
      </p:sp>
      <p:pic>
        <p:nvPicPr>
          <p:cNvPr id="2051" name="Picture 3" descr="G:\Школа\Тушино\Карты\Изменение русла реки Сходн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43" y="1556792"/>
            <a:ext cx="4970211" cy="41148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1071" y="5877272"/>
            <a:ext cx="497021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Сходня </a:t>
            </a:r>
            <a:r>
              <a:rPr lang="ru-RU" dirty="0"/>
              <a:t>обмелела и теперь выглядит не так внушительно, как несколько веков назад. </a:t>
            </a:r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551" y="740857"/>
            <a:ext cx="316835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Сходня действительно была важнейшим торговым путем – и единственным. Она связывала Москву с Владимиром и Суздалем. </a:t>
            </a:r>
          </a:p>
        </p:txBody>
      </p:sp>
      <p:pic>
        <p:nvPicPr>
          <p:cNvPr id="3074" name="Picture 2" descr="G:\Школа\Тушино\Карты\Торговые пути древнего Новгоро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87" y="740857"/>
            <a:ext cx="6101035" cy="434432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551" y="2482731"/>
            <a:ext cx="3168352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Сходне суда всходили, поднимались до волока вверх по течению (отсюда имена </a:t>
            </a:r>
            <a:r>
              <a:rPr lang="ru-RU" dirty="0" err="1"/>
              <a:t>Всходня</a:t>
            </a:r>
            <a:r>
              <a:rPr lang="ru-RU" dirty="0"/>
              <a:t> и </a:t>
            </a:r>
            <a:r>
              <a:rPr lang="ru-RU" dirty="0" err="1"/>
              <a:t>Входня</a:t>
            </a:r>
            <a:r>
              <a:rPr lang="ru-RU" dirty="0"/>
              <a:t>), а в обратном направлении, от волока да Москвы-реки, выходили (отсюда, соответственно, </a:t>
            </a:r>
            <a:r>
              <a:rPr lang="ru-RU" dirty="0" err="1"/>
              <a:t>Выходня</a:t>
            </a:r>
            <a:r>
              <a:rPr lang="ru-RU" dirty="0"/>
              <a:t> и Сходня</a:t>
            </a:r>
            <a:r>
              <a:rPr lang="ru-RU" dirty="0" smtClean="0"/>
              <a:t>). </a:t>
            </a:r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70" y="5373216"/>
            <a:ext cx="967823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Село </a:t>
            </a:r>
            <a:r>
              <a:rPr lang="ru-RU" dirty="0" err="1" smtClean="0"/>
              <a:t>Коробово</a:t>
            </a:r>
            <a:r>
              <a:rPr lang="ru-RU" dirty="0" smtClean="0"/>
              <a:t>, предок Тушино, </a:t>
            </a:r>
            <a:r>
              <a:rPr lang="ru-RU" dirty="0"/>
              <a:t>было передано сыну боярина Квашнина, по прозвищу «Туша». Его потомки звались уже боярами </a:t>
            </a:r>
            <a:r>
              <a:rPr lang="ru-RU" dirty="0" err="1"/>
              <a:t>Тушиными</a:t>
            </a:r>
            <a:r>
              <a:rPr lang="ru-RU" dirty="0"/>
              <a:t>, а село </a:t>
            </a:r>
            <a:r>
              <a:rPr lang="ru-RU" dirty="0" err="1"/>
              <a:t>Коробово</a:t>
            </a:r>
            <a:r>
              <a:rPr lang="ru-RU" dirty="0"/>
              <a:t> – Тушино. Название это сохранилось до наших дней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465" y="476672"/>
            <a:ext cx="3528392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1 июня 1608 года самозванец Лжедмитрий II, выдававший себя за царевича Дмитрия, сына Ивана Грозного, разбил в Тушино, в 12 километрах от Москвы, свой лагерь. Лжедмитрий получил прозвище «Тушинский вор».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7465" y="2708920"/>
            <a:ext cx="3541327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В Тушино образовался целый большой город, новая столица, со своим царем, своей боярской думой, своими приказами, своим патриаршим престолом, своим монетным двором. </a:t>
            </a:r>
            <a:endParaRPr lang="ru-RU" dirty="0"/>
          </a:p>
        </p:txBody>
      </p:sp>
      <p:pic>
        <p:nvPicPr>
          <p:cNvPr id="9219" name="Picture 3" descr="C:\Оля\Проект Ольги Шаралаповой\Картинки и карты\Карта Калайдович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89" y="872033"/>
            <a:ext cx="5752314" cy="512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7465" y="4672964"/>
            <a:ext cx="352614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С трех сторон его окружала </a:t>
            </a:r>
            <a:r>
              <a:rPr lang="ru-RU" dirty="0" err="1"/>
              <a:t>Всходня</a:t>
            </a:r>
            <a:r>
              <a:rPr lang="ru-RU" dirty="0"/>
              <a:t>, с одной – Москва-река, Волоколамская дорога вела прямо на Кремль; узкий перешеек Лжедмитрий укрепил </a:t>
            </a:r>
            <a:r>
              <a:rPr lang="ru-RU" dirty="0" smtClean="0"/>
              <a:t>валами.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Оля\Проект Ольги Шаралаповой\Картинки и карты\1852_Карта Шубер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" b="1630"/>
          <a:stretch/>
        </p:blipFill>
        <p:spPr bwMode="auto">
          <a:xfrm>
            <a:off x="2934791" y="476672"/>
            <a:ext cx="6999975" cy="597666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2559" y="476672"/>
            <a:ext cx="230425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 топографической карте </a:t>
            </a:r>
            <a:r>
              <a:rPr lang="ru-RU" dirty="0" err="1" smtClean="0"/>
              <a:t>Ф.Ф.Шуберта</a:t>
            </a:r>
            <a:r>
              <a:rPr lang="ru-RU" dirty="0" smtClean="0"/>
              <a:t> , датированной 1852 годом, отмечен Тушинский лагерь.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28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Оля\Проект Ольги Шаралаповой\Картинки и карты\DSC04939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396" y="381063"/>
            <a:ext cx="939635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Для моего исследования мы возьмем топографическую карту 1823 года – она практически повторяет карту 1852 года, но ее сохранность и четкость исполнения позволяют мне сопоставить эту карту с современными 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200" name="Picture 8" descr="C:\Оля\Проект Ольги Шаралаповой\Картинки и карты\Карта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16" y="1474762"/>
            <a:ext cx="6372018" cy="5160671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 descr="C:\Оля\Проект Ольги Шаралаповой\Картинки и карты\Кар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16000"/>
            <a:ext cx="8575146" cy="65024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8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C:\Оля\Проект Ольги Шаралаповой\Картинки и карты\Карта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21784"/>
            <a:ext cx="8575146" cy="65024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2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709</Words>
  <Application>Microsoft Office PowerPoint</Application>
  <PresentationFormat>Произвольный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31</cp:revision>
  <dcterms:created xsi:type="dcterms:W3CDTF">2016-02-24T18:31:49Z</dcterms:created>
  <dcterms:modified xsi:type="dcterms:W3CDTF">2016-02-25T20:24:16Z</dcterms:modified>
</cp:coreProperties>
</file>