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75" r:id="rId4"/>
    <p:sldId id="266" r:id="rId5"/>
    <p:sldId id="277" r:id="rId6"/>
    <p:sldId id="263" r:id="rId7"/>
    <p:sldId id="278" r:id="rId8"/>
    <p:sldId id="274" r:id="rId9"/>
    <p:sldId id="273" r:id="rId10"/>
    <p:sldId id="284" r:id="rId11"/>
    <p:sldId id="283" r:id="rId12"/>
    <p:sldId id="285" r:id="rId13"/>
    <p:sldId id="276" r:id="rId14"/>
    <p:sldId id="286" r:id="rId15"/>
    <p:sldId id="287" r:id="rId16"/>
    <p:sldId id="288" r:id="rId17"/>
    <p:sldId id="271" r:id="rId18"/>
    <p:sldId id="289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41" autoAdjust="0"/>
    <p:restoredTop sz="94660"/>
  </p:normalViewPr>
  <p:slideViewPr>
    <p:cSldViewPr>
      <p:cViewPr varScale="1">
        <p:scale>
          <a:sx n="74" d="100"/>
          <a:sy n="74" d="100"/>
        </p:scale>
        <p:origin x="10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г\Documents\klass-po-proektu-proektnaya-deyatelnost_3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" y="1587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174" y="2035830"/>
            <a:ext cx="80648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     «Проектная деятельность как </a:t>
            </a:r>
            <a:r>
              <a:rPr lang="ru-RU" sz="4400" b="1" dirty="0">
                <a:solidFill>
                  <a:srgbClr val="C00000"/>
                </a:solidFill>
              </a:rPr>
              <a:t>средство развития экологической культуры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04587" y="5424294"/>
            <a:ext cx="352751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</a:t>
            </a:r>
          </a:p>
          <a:p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1 категории </a:t>
            </a:r>
          </a:p>
          <a:p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МКДОУ д/с «Улыбка </a:t>
            </a:r>
          </a:p>
          <a:p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Борисова О.В.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592" y="260648"/>
            <a:ext cx="70072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Мир, окружающий ребенка – это, прежде всего мир природы,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безграничным богатством явлений, с неисчерпаемой красотой.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природе, вечный источник детского разума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r"/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В.Сухомлинский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15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2751"/>
            <a:ext cx="9144793" cy="6852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4104456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16632"/>
            <a:ext cx="2286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775" y="3068960"/>
            <a:ext cx="4716016" cy="3537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644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2751"/>
            <a:ext cx="9144793" cy="68524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4036"/>
            <a:ext cx="4139952" cy="3104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636912"/>
            <a:ext cx="4860032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059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5502"/>
            <a:ext cx="9144793" cy="68524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3803915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220" y="404664"/>
            <a:ext cx="3707904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007" y="3125322"/>
            <a:ext cx="4976904" cy="3732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224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г\Documents\klass-po-proektu-proektnaya-deyatelnost_3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" y="428"/>
            <a:ext cx="9142858" cy="685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476672"/>
            <a:ext cx="806489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старшем дошкольном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возрасте\</a:t>
            </a:r>
          </a:p>
          <a:p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– это: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- формирование предпосылок поисковой деятельности, интеллектуальной инициативы ; развитие умения определять возможные методы решения проблемы с помощью взрослого, а затем и самостоятельно ;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	- Формирование умение применять данные методы, способствующие решению 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	 Поставленной задачи, с использованием различных вариантов;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	- развитие желания пользоваться специальной терминологией, ведение 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	Конструктивной беседы в процессе совместной исследовательской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146576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2751"/>
            <a:ext cx="9144793" cy="68524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3635896" cy="2726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977" y="332656"/>
            <a:ext cx="3816424" cy="2862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716" y="3194974"/>
            <a:ext cx="4031432" cy="3023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610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2751"/>
            <a:ext cx="9144793" cy="68524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24413"/>
            <a:ext cx="4139952" cy="3104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648" y="1755195"/>
            <a:ext cx="4463480" cy="3347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855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953"/>
            <a:ext cx="9144793" cy="68524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573016"/>
            <a:ext cx="4067944" cy="3050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70" y="323793"/>
            <a:ext cx="3672806" cy="3096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290762"/>
            <a:ext cx="3582144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87" y="3412343"/>
            <a:ext cx="3406489" cy="3406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412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188640"/>
            <a:ext cx="8748464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                                                       </a:t>
            </a:r>
            <a:r>
              <a:rPr lang="ru-RU" sz="3200" b="1" dirty="0" smtClean="0">
                <a:solidFill>
                  <a:srgbClr val="C00000"/>
                </a:solidFill>
              </a:rPr>
              <a:t>ВЫВОДЫ: </a:t>
            </a:r>
          </a:p>
          <a:p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ПРОЕКТНАЯ ДЕЯТЕЛЬНОСТЬ ПОМОГАЕТ СВЯЗАТЬ ОБУЧЕНИЕ С ЖИЗНЬЮ, ФОРМИРУЕТ НАВЫКИ ИССЛЕДОВАТЕЛЬСКОЙ ДЕЯТЕЛЬНОСТИ</a:t>
            </a:r>
          </a:p>
          <a:p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*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РАЗВИВАЕТ САМОСТОЯТЕЛЬНОСТЬ</a:t>
            </a:r>
          </a:p>
          <a:p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ПОЗНАВАТЕЛЬНУЮ АКТИВНОСТЬ</a:t>
            </a:r>
          </a:p>
          <a:p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*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УМЕНИЕ ПЛАНИРОВАТЬ</a:t>
            </a:r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РАБОТАТЬ В КОЛЛЕКТИВЕ</a:t>
            </a:r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*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РАЗВИВАЕТ ТВОРЧЕСТВО</a:t>
            </a:r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01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5502"/>
            <a:ext cx="9144793" cy="68524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83" y="332656"/>
            <a:ext cx="8460432" cy="6345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65408" y="189078"/>
            <a:ext cx="82368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за внимание!</a:t>
            </a:r>
            <a:endParaRPr lang="ru-RU" sz="5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11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г\Documents\klass-po-proektu-proektnaya-deyatelnost_2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0967"/>
            <a:ext cx="93219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82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80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05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г\Documents\klass-po-proektu-proektnaya-deyatelnost_4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21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г\Documents\klass-po-proektu-proektnaya-deyatelnost_3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404664"/>
            <a:ext cx="828092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ДЛЯ  ЧЕГО НАМ НУЖЕН ПРОЕКТ ?</a:t>
            </a:r>
          </a:p>
          <a:p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1.Предоставляет возможность саморазвития и самореализации 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личностно-ориентированном взаимодействии ребенка и 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взрослого, влияет на формирование социально-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коммуникативной компетентности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2.   Предоставляет возможность приобретать умение ставить и 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осознавать проблему, решать ее, т.к. ориентирована на 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практически методы приобретения знаний. </a:t>
            </a: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3.    Позволяет осуществлять самостоятельный поиск и отбор 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информации, что влияет на формирование информационной и 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технологической компетентностей участников проекта.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29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г\Documents\klass-po-proektu-proektnaya-deyatelnost_3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11" y="-1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548680"/>
            <a:ext cx="7848872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Модель трех вопросов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dirty="0" smtClean="0"/>
              <a:t>Джона </a:t>
            </a:r>
            <a:r>
              <a:rPr lang="ru-RU" sz="2800" dirty="0" err="1" smtClean="0"/>
              <a:t>Дьюи</a:t>
            </a:r>
            <a:r>
              <a:rPr lang="ru-RU" sz="2800" dirty="0" smtClean="0"/>
              <a:t>)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Что мы знаем?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(что знают дети)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• Что мы хотим узнать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?(тема проекта)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• Как узнаем об этом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?(источник новых знаний)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63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гг\Documents\klass-po-proektu-proektnaya-deyatelnost_3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8004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332656"/>
            <a:ext cx="84969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  «Модель мыслительных карт»(Тони </a:t>
            </a:r>
            <a:r>
              <a:rPr lang="ru-RU" sz="3200" b="1" dirty="0" err="1" smtClean="0">
                <a:solidFill>
                  <a:srgbClr val="C00000"/>
                </a:solidFill>
              </a:rPr>
              <a:t>Бьюзен</a:t>
            </a:r>
            <a:r>
              <a:rPr lang="ru-RU" sz="3200" b="1" dirty="0" smtClean="0">
                <a:solidFill>
                  <a:srgbClr val="C00000"/>
                </a:solidFill>
              </a:rPr>
              <a:t>)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08720"/>
            <a:ext cx="6501195" cy="4685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022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г\Documents\klass-po-proektu-proektnaya-deyatelnost_3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гг\Documents\klass-po-proektu-proektnaya-deyatelnost_3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05335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625355"/>
              </p:ext>
            </p:extLst>
          </p:nvPr>
        </p:nvGraphicFramePr>
        <p:xfrm>
          <a:off x="611560" y="1700809"/>
          <a:ext cx="8136906" cy="3975327"/>
        </p:xfrm>
        <a:graphic>
          <a:graphicData uri="http://schemas.openxmlformats.org/drawingml/2006/table">
            <a:tbl>
              <a:tblPr firstRow="1" firstCol="1" bandRow="1"/>
              <a:tblGrid>
                <a:gridCol w="2952328"/>
                <a:gridCol w="2448272"/>
                <a:gridCol w="2736306"/>
              </a:tblGrid>
              <a:tr h="18722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Познавательное развитие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Речевое развитие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Физическое          развитие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82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Социально-коммуникативное развитие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Художественно-эстетическое развитие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Формы взаимодействия с социальными партнерами и семьей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 flipV="1">
            <a:off x="971599" y="1163451"/>
            <a:ext cx="817081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«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692696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                         СИСТЕМНАЯ  ПАУТИНКА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49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гг\Documents\klass-po-proektu-proektnaya-deyatelnost_3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260648"/>
            <a:ext cx="784887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младшем дошкольном возрасте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- вхождение детей в проблемную игровую ситуацию (ведущая роль педагога)</a:t>
            </a: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активизация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желания искать пути разрешения проблемной ситуации (вместе с педагогами);</a:t>
            </a: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-формирование начальных предпосылок исследовательской деятельности (практические опыты);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530" y="3717032"/>
            <a:ext cx="3936438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440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311</Words>
  <Application>Microsoft Office PowerPoint</Application>
  <PresentationFormat>Экран (4:3)</PresentationFormat>
  <Paragraphs>67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гг</dc:creator>
  <cp:lastModifiedBy>WINDOWS</cp:lastModifiedBy>
  <cp:revision>63</cp:revision>
  <dcterms:created xsi:type="dcterms:W3CDTF">2019-02-05T18:17:02Z</dcterms:created>
  <dcterms:modified xsi:type="dcterms:W3CDTF">2020-10-19T20:30:43Z</dcterms:modified>
</cp:coreProperties>
</file>