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68" r:id="rId15"/>
    <p:sldId id="269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990000"/>
    <a:srgbClr val="660066"/>
    <a:srgbClr val="500000"/>
    <a:srgbClr val="330BC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A1E69-EBC4-48DB-B495-43C4F62AFC14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06A0B-5F4A-4F77-955E-544A6D04B78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06A0B-5F4A-4F77-955E-544A6D04B785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gif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500042"/>
            <a:ext cx="75009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330BC5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Сообщение – презентация из опыта работы</a:t>
            </a:r>
            <a:endParaRPr lang="ru-RU" sz="2600" b="1" i="1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330BC5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26" y="2214554"/>
            <a:ext cx="878687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Взаимодействие  музыкального руководителя с родителями воспитанников, в ходе реализации образовательной области «Художественно – эстетическое  развитие»</a:t>
            </a:r>
            <a:endParaRPr lang="ru-RU" sz="2600" b="1" i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4429132"/>
            <a:ext cx="850112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5" algn="ctr"/>
            <a:r>
              <a:rPr lang="ru-RU" sz="2300" i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Музыкальный руководитель </a:t>
            </a:r>
          </a:p>
          <a:p>
            <a:pPr lvl="5" algn="ctr"/>
            <a:r>
              <a:rPr lang="ru-RU" sz="2300" i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 №8«Малыш» МБОУ«СОШ №4»</a:t>
            </a:r>
          </a:p>
          <a:p>
            <a:pPr lvl="5" algn="ctr"/>
            <a:r>
              <a:rPr lang="ru-RU" sz="2800" i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Башлаева Татьяна Николаевна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86050" y="6143644"/>
            <a:ext cx="4402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о Прохладный КБР 2022 год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929066"/>
            <a:ext cx="850112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своей работе я акцентирую внимание родителей на сохранении преемственности между семьей и дошкольным учреждением в подходах к решению задач художественно – эстетического развития детей, а также стараюсь находить новые формы и направления сотрудничества с семьями воспитанников, обеспечивая тем самым музыкальное развитие детей.</a:t>
            </a:r>
          </a:p>
          <a:p>
            <a:r>
              <a:rPr lang="ru-RU" b="1" dirty="0" smtClean="0"/>
              <a:t> </a:t>
            </a:r>
            <a:endParaRPr lang="ru-RU" dirty="0"/>
          </a:p>
        </p:txBody>
      </p:sp>
      <p:pic>
        <p:nvPicPr>
          <p:cNvPr id="3" name="Рисунок 2" descr="IMG_20220321_2107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85728"/>
            <a:ext cx="5143536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006425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94" y="714356"/>
            <a:ext cx="3117063" cy="3175615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14290"/>
            <a:ext cx="842968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Установление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первичных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контактов </a:t>
            </a:r>
          </a:p>
          <a:p>
            <a:pPr algn="just"/>
            <a:endParaRPr lang="ru-RU" sz="22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Это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 наблюдение, беседы с воспитателем группы о каждом ребенке. Затем проведение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экспресс - опроса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родителей, тестирования или анкетирования, с целью изучения их потребностей. Полученные данные я использую для планирования своей дальнейшей работы с детьми и родителями.</a:t>
            </a:r>
          </a:p>
          <a:p>
            <a:endParaRPr lang="ru-RU" dirty="0"/>
          </a:p>
        </p:txBody>
      </p:sp>
      <p:pic>
        <p:nvPicPr>
          <p:cNvPr id="4" name="Рисунок 3" descr="DSC_75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2928934"/>
            <a:ext cx="4071966" cy="3142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_фотографRG_ (10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928934"/>
            <a:ext cx="4494442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muzyk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5429264"/>
            <a:ext cx="4149873" cy="1214446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m61f7ae7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961173"/>
            <a:ext cx="2214546" cy="1896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82" y="357166"/>
            <a:ext cx="850112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Установление доброжелательных отношений с установкой на будущее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делового сотрудничества</a:t>
            </a: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Необходимо 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заинтересовать родителей той работой, которую предполагается с ними проводить. Сформировать у них положительный образ ребенка, посредством сообщения им знаний, информации, которые невозможно получить в семье, и которые оказываются неожиданными и интересными для них. </a:t>
            </a:r>
            <a:endParaRPr lang="ru-RU" sz="2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14960549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8" y="3119362"/>
            <a:ext cx="5214974" cy="3477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428604"/>
            <a:ext cx="778674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Педагогическое просвещение родителей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 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консультации для родителей;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родительские собрания;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индивидуальные беседы;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мастер-классы;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открытые просмотры образовательной деятельности.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присутствие родителей на утренниках, праздниках и развлечениях, </a:t>
            </a:r>
            <a:r>
              <a:rPr lang="ru-RU" sz="2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досуговой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деятельности  ДОУ.</a:t>
            </a:r>
          </a:p>
          <a:p>
            <a:endParaRPr lang="ru-RU" dirty="0"/>
          </a:p>
        </p:txBody>
      </p:sp>
      <p:pic>
        <p:nvPicPr>
          <p:cNvPr id="3" name="Рисунок 2" descr="IMG_20220321_2111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2" y="3571876"/>
            <a:ext cx="3857652" cy="289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48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714752"/>
            <a:ext cx="371477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142852"/>
            <a:ext cx="807249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Создание средств наглядно-педагогической пропаганды для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родителей:</a:t>
            </a: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памятки по развитию музыкальных способностей и навыков культурного слушания музыки;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буклеты по развитию художественно – эстетических способностей детей;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папки – передвижки;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уголка для родителей; 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оказание помощи родителям по созданию предметно-музыкальной среды в семье;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рекомендации по посещению детских музыкальных театров, 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экскурсий.</a:t>
            </a:r>
            <a:endParaRPr lang="ru-RU" sz="2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10" y="4143380"/>
            <a:ext cx="2037904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50" y="4143380"/>
            <a:ext cx="2428245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60" y="4071942"/>
            <a:ext cx="1629575" cy="2586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05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857760"/>
            <a:ext cx="2381267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14290"/>
            <a:ext cx="80724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Включение родителей в музыкально-образовательное пространство ДОУ: </a:t>
            </a:r>
          </a:p>
          <a:p>
            <a:pPr algn="just">
              <a:buFont typeface="Wingdings" pitchFamily="2" charset="2"/>
              <a:buChar char="Ø"/>
            </a:pPr>
            <a:endParaRPr lang="ru-RU" sz="2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совместные праздники, развлечения, досуги в ДО;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совместные </a:t>
            </a:r>
            <a:r>
              <a:rPr lang="ru-RU" sz="2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родительские музыкальные проекты;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концерты для родителей, совместные выступления детей и родителей, театрализованные представления;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фотовыставки по результатам работы с семьей;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пошив праздничных костюмов, подготовка реквизита, помощь в оформлении музыкального зала;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изготовление развивающей среды музыкального зала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54" y="4143380"/>
            <a:ext cx="2000264" cy="2561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age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4214818"/>
            <a:ext cx="3105464" cy="2427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vlcsnap-2018-01-26-23h33m30s28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442545"/>
            <a:ext cx="3643306" cy="2201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533751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3357562"/>
            <a:ext cx="3214710" cy="24593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20" y="4457343"/>
            <a:ext cx="835824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Если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правильно и в системе выстраивать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работу с родителями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художественно – эстетическому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развитию,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использовать разные формы работы, то родители становятся участниками музыкального образовательного процесса с детьми и художественно – эстетическое воспитание детей будет эффективным.</a:t>
            </a:r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3" name="Рисунок 2" descr="IMG_20220321_2107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42852"/>
            <a:ext cx="4929222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_фотографRG_ (30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3158" y="2214554"/>
            <a:ext cx="342433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0ea625acd159e6ebc9651456abdeffa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5721" y="0"/>
            <a:ext cx="3310747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4357694"/>
            <a:ext cx="878687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Многие</a:t>
            </a:r>
            <a:r>
              <a:rPr lang="ru-RU" sz="2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родители, принимая активное участие в мероприятиях, раскрываются как организаторы, артисты, оформители, костюмеры и лучше начинают понимать вопросы воспитания и развития детей в детском саду. </a:t>
            </a:r>
            <a:endParaRPr lang="ru-RU" sz="21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Воспитанникам </a:t>
            </a:r>
            <a:r>
              <a:rPr lang="ru-RU" sz="2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 нравится такое сотрудничество, это придаёт им уверенность в своих силах, дети ценят участие родителей в их детсадовской жизни и они гордятся их успехами.</a:t>
            </a:r>
          </a:p>
          <a:p>
            <a:endParaRPr lang="ru-RU" sz="2100" dirty="0"/>
          </a:p>
        </p:txBody>
      </p:sp>
      <p:pic>
        <p:nvPicPr>
          <p:cNvPr id="3" name="Рисунок 2" descr="IMG_20220321_210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0" y="0"/>
            <a:ext cx="3286149" cy="2190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20321_2111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53"/>
            <a:ext cx="2857519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64" y="214290"/>
            <a:ext cx="2351623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48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2285992"/>
            <a:ext cx="171451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94" y="2357430"/>
            <a:ext cx="1571636" cy="2149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_88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43305" y="2428868"/>
            <a:ext cx="3000395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muzyk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15140" y="3643314"/>
            <a:ext cx="2071702" cy="606276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 (3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2" y="214290"/>
            <a:ext cx="1875230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1589029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412776"/>
            <a:ext cx="6813970" cy="38596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94996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62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7743" y="142852"/>
            <a:ext cx="3746257" cy="2600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8713" y="3857628"/>
            <a:ext cx="4922443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age (20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933057"/>
            <a:ext cx="2987824" cy="2924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20209_121959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6050" y="4000479"/>
            <a:ext cx="2143140" cy="2857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77-pozhiloj_chelovek-otec-fotografiya-rebenok-semya-2048x11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2000240"/>
            <a:ext cx="6572296" cy="4381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785786" y="428604"/>
            <a:ext cx="81439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500000"/>
                </a:solidFill>
                <a:latin typeface="Times New Roman" pitchFamily="18" charset="0"/>
                <a:cs typeface="Times New Roman" pitchFamily="18" charset="0"/>
              </a:rPr>
              <a:t>	«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Могучая духовная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сила воспитания заложена в том, что дети учатся смотреть на мир глазами родителей. Только в совместной деятельности родители лучше узнают своих детей, становятся ближе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lvl="8" algn="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8" algn="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Сухомлинский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 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335f89aadad432080dc94b867690eb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0"/>
            <a:ext cx="3929090" cy="39171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596" y="3786190"/>
            <a:ext cx="814393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На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современном этапе модернизации дошкольной образовательной системы уделяется большое внимание проблемам семьи, семейного воспитания, сотрудничества семьи и образовательных учреждений. </a:t>
            </a:r>
          </a:p>
          <a:p>
            <a:pPr algn="just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соответствии с Законом Российской Федерации «Об образовании» одной из основных задач, стоящих перед детским дошкольным учреждением является «взаимодействие с семьей для обеспечения полноценного развития личности ребенка».</a:t>
            </a:r>
          </a:p>
          <a:p>
            <a:endParaRPr lang="ru-RU" dirty="0"/>
          </a:p>
        </p:txBody>
      </p:sp>
      <p:pic>
        <p:nvPicPr>
          <p:cNvPr id="4" name="Рисунок 3" descr="1571114_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57166"/>
            <a:ext cx="4143524" cy="3383785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57256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Гармоничное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ребенка происходит при условии наличия двух составляющих его жизни – полноценной семьи и детского сада. Семья является первым педагогом ребенка,  обеспечивая необходимые ребенку личностные взаимоотношения, формирует чувства защищенности, доверия и открытости миру. </a:t>
            </a:r>
            <a:r>
              <a:rPr lang="ru-RU" sz="21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1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1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Рисунок 2" descr="ma_2018-02-07_01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2214554"/>
            <a:ext cx="6858048" cy="4107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E:\фото\выпуск 2018 Фото Роман Гончаров\выпуск для инета\_фотографRG_ (27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0"/>
            <a:ext cx="2714822" cy="4066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_фотографRG_ (18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-1"/>
            <a:ext cx="2786082" cy="4173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14282" y="3929066"/>
            <a:ext cx="835824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Основная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задача  музыкального руководителя детского сада – это художественно - эстетическое  образование дошкольников средствами музыкальной деятельности, приобщение ребенка к миру музыки, развитие способности понимать его, наслаждаться им. Это развитие музыкально-творческих способностей, формирование  нравственно-эстетического отношения к музыке и окружающему миру в целом.</a:t>
            </a:r>
          </a:p>
          <a:p>
            <a:endParaRPr lang="ru-RU" dirty="0"/>
          </a:p>
        </p:txBody>
      </p:sp>
      <p:pic>
        <p:nvPicPr>
          <p:cNvPr id="5" name="Рисунок 4" descr="IMG_61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0"/>
            <a:ext cx="3026768" cy="4168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muzyk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5286388"/>
            <a:ext cx="5017760" cy="13379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82" y="3143248"/>
            <a:ext cx="871543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Педагогически 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грамотные родители понимают важность музыкального воспитания в развитии ребенка, и стремятся обогатить эмоциональными впечатлениями, расширить его музыкальный 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опыт. </a:t>
            </a:r>
          </a:p>
          <a:p>
            <a:pPr algn="just"/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Поиск 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 сотрудничества музыкального руководителя с родителями детей, является важнейшим направлением обеспечения качества музыкального образования дошкольников. </a:t>
            </a:r>
          </a:p>
          <a:p>
            <a:endParaRPr lang="ru-RU" dirty="0"/>
          </a:p>
        </p:txBody>
      </p:sp>
      <p:pic>
        <p:nvPicPr>
          <p:cNvPr id="3" name="Рисунок 2" descr="IMG_20220321_2108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57166"/>
            <a:ext cx="4358068" cy="2910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20321_21094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1" y="285729"/>
            <a:ext cx="439343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00438"/>
            <a:ext cx="87154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нашем детском саду взаимодействие с родителями строится по принципу доверительного партнерства, моральной поддержки и взаимопомощи. Мы опираемся на родителей не только как на помощников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учреждения, а как на равноправных участников формирования детской личности.</a:t>
            </a:r>
          </a:p>
          <a:p>
            <a:endParaRPr lang="ru-RU" dirty="0"/>
          </a:p>
        </p:txBody>
      </p:sp>
      <p:pic>
        <p:nvPicPr>
          <p:cNvPr id="4" name="Рисунок 3" descr="IMG_20220321_2107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1" y="285728"/>
            <a:ext cx="4607751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20321_2111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357166"/>
            <a:ext cx="409577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muzyk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56" y="5286388"/>
            <a:ext cx="4572032" cy="1337990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4643446"/>
            <a:ext cx="87154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Я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как музыкальный руководитель стараюсь тесно сотрудничать с родителями воспитанников. Цель такого сотрудничества: построение доверительных взаимоотношений с родителями воспитанников для решения задач художественно - эстетического образования детей.</a:t>
            </a:r>
          </a:p>
          <a:p>
            <a:endParaRPr lang="ru-RU" dirty="0"/>
          </a:p>
        </p:txBody>
      </p:sp>
      <p:pic>
        <p:nvPicPr>
          <p:cNvPr id="3" name="Рисунок 2" descr="IMG_20220321_2107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2"/>
            <a:ext cx="5357850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20321_2108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214290"/>
            <a:ext cx="3208979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_74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2357430"/>
            <a:ext cx="3000396" cy="2279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muzyk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3357562"/>
            <a:ext cx="4149873" cy="121444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33751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3000372"/>
            <a:ext cx="3646668" cy="3299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214290"/>
            <a:ext cx="7786742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Задачи, которые я ставлю перед собой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 </a:t>
            </a:r>
            <a:endParaRPr lang="ru-RU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вовлечь родителей в воспитательно-образовательный процесс через разнообразные формы дифференцированной работы;</a:t>
            </a:r>
          </a:p>
          <a:p>
            <a:pPr algn="just">
              <a:buFont typeface="Wingdings" pitchFamily="2" charset="2"/>
              <a:buChar char="Ø"/>
            </a:pP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активизировать участие родителей в мероприятиях ДОУ, приобщить их к художественно –  эстетическому искусству;</a:t>
            </a:r>
          </a:p>
          <a:p>
            <a:pPr algn="just">
              <a:buFont typeface="Wingdings" pitchFamily="2" charset="2"/>
              <a:buChar char="Ø"/>
            </a:pP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способствовать развитию совместной музыкально-художественной деятельности родителей и детей.</a:t>
            </a:r>
          </a:p>
          <a:p>
            <a:pPr algn="just">
              <a:buFont typeface="Wingdings" pitchFamily="2" charset="2"/>
              <a:buChar char="Ø"/>
            </a:pP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содействовать повышению уровня общей культуры семьи и психолого-педагогической компетентности родителей в вопросах художественно - эстетического развития детей средствами музыки;</a:t>
            </a:r>
          </a:p>
          <a:p>
            <a:pPr algn="just">
              <a:buFont typeface="Wingdings" pitchFamily="2" charset="2"/>
              <a:buChar char="Ø"/>
            </a:pPr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раскрыть перед родителями важные стороны музыкального развития ребёнка на каждой возрастной ступени дошкольного детства, заинтересовать, увлечь творческим процессом развития гармоничного становления личности их детей</a:t>
            </a:r>
            <a:r>
              <a:rPr lang="ru-RU" sz="2000" dirty="0" smtClean="0"/>
              <a:t>;</a:t>
            </a:r>
          </a:p>
          <a:p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126</Words>
  <PresentationFormat>Экран (4:3)</PresentationFormat>
  <Paragraphs>66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53</cp:revision>
  <dcterms:created xsi:type="dcterms:W3CDTF">2022-03-22T05:21:40Z</dcterms:created>
  <dcterms:modified xsi:type="dcterms:W3CDTF">2022-03-23T09:59:07Z</dcterms:modified>
</cp:coreProperties>
</file>