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8" r:id="rId12"/>
    <p:sldId id="257" r:id="rId13"/>
    <p:sldId id="271" r:id="rId14"/>
    <p:sldId id="27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38" autoAdjust="0"/>
  </p:normalViewPr>
  <p:slideViewPr>
    <p:cSldViewPr snapToGrid="0">
      <p:cViewPr varScale="1">
        <p:scale>
          <a:sx n="56" d="100"/>
          <a:sy n="56" d="100"/>
        </p:scale>
        <p:origin x="-12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8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8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2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47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32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98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7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9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2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92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5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7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8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1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9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D53818-A69C-42D6-B0BE-391A1916B6E4}" type="datetimeFigureOut">
              <a:rPr lang="ru-RU" smtClean="0"/>
              <a:t>ср 29.06.22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0080C-0FBE-414B-9AB4-C1F34F80A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42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3" y="269838"/>
            <a:ext cx="10446455" cy="927195"/>
          </a:xfrm>
        </p:spPr>
        <p:txBody>
          <a:bodyPr/>
          <a:lstStyle/>
          <a:p>
            <a:pPr algn="ctr"/>
            <a:r>
              <a:rPr lang="ru-RU" sz="2000" b="1" dirty="0"/>
              <a:t>Муниципальное бюджетное дошкольное образовательное учреждение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Детский сад №</a:t>
            </a:r>
            <a:r>
              <a:rPr lang="ru-RU" sz="2000" b="1" dirty="0" smtClean="0"/>
              <a:t>3  Ардатов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197033"/>
            <a:ext cx="8628611" cy="49543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5664" y="6151418"/>
            <a:ext cx="8376394" cy="448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Подготовила </a:t>
            </a:r>
            <a:r>
              <a:rPr lang="ru-RU" dirty="0"/>
              <a:t>:</a:t>
            </a:r>
            <a:r>
              <a:rPr lang="ru-RU" dirty="0" smtClean="0"/>
              <a:t> Лебедева Ирина Васильевна –педагог психолог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44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4. Конкурс "Общественное место"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13658"/>
            <a:ext cx="8946541" cy="503474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</a:t>
            </a:r>
            <a:r>
              <a:rPr lang="ru-RU" sz="2400" dirty="0"/>
              <a:t>Ребята, давайте вспомним, что такое общественное место? (Ответы детей.)</a:t>
            </a:r>
          </a:p>
          <a:p>
            <a:r>
              <a:rPr lang="ru-RU" sz="2400" dirty="0"/>
              <a:t>-Какие общественные места вы знаете? (Ответы детей.)</a:t>
            </a:r>
          </a:p>
          <a:p>
            <a:r>
              <a:rPr lang="ru-RU" sz="2400" dirty="0"/>
              <a:t>-Для чего существуют правила поведения в общественных местах? (Ответы детей.)</a:t>
            </a:r>
          </a:p>
          <a:p>
            <a:r>
              <a:rPr lang="ru-RU" sz="2400" dirty="0"/>
              <a:t>Побеждает команда, которая быстро и правильно разложит знаки- символы правил поведения в общественных местах ( в транспорте, в театре) .</a:t>
            </a:r>
          </a:p>
          <a:p>
            <a:r>
              <a:rPr lang="ru-RU" sz="2400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409839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4996160" cy="72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6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5. Конкурс "Волшебный букет цветов"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Материал</a:t>
            </a:r>
            <a:r>
              <a:rPr lang="ru-RU" dirty="0"/>
              <a:t>: 2 зеленых обруча, цветочки (искусственные)  в корзине .</a:t>
            </a:r>
          </a:p>
          <a:p>
            <a:r>
              <a:rPr lang="ru-RU" b="1" dirty="0"/>
              <a:t>Ход</a:t>
            </a:r>
            <a:r>
              <a:rPr lang="ru-RU" b="1" dirty="0" smtClean="0"/>
              <a:t>: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показывает на обруч). Это зеленая </a:t>
            </a:r>
            <a:r>
              <a:rPr lang="ru-RU" dirty="0" smtClean="0"/>
              <a:t>полянка.</a:t>
            </a:r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вы думаете, чего на ней не хватает? (Цветов)</a:t>
            </a:r>
          </a:p>
          <a:p>
            <a:pPr marL="0" indent="0">
              <a:buNone/>
            </a:pPr>
            <a:r>
              <a:rPr lang="ru-RU" dirty="0"/>
              <a:t>Не веселая жизнь на такой полянке. Давайте сделаем так, чтобы она расцвела! Любой участник команды, по очереди, берет по одному цветочку, и называя "волшебное" слово, кладет его на полянку. Побеждает команда, которая скажет  "волшебное" слово последней. Жюри будет следить за тем, чтобы слова не повторялись.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895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05622" cy="1400530"/>
          </a:xfrm>
        </p:spPr>
        <p:txBody>
          <a:bodyPr/>
          <a:lstStyle/>
          <a:p>
            <a:r>
              <a:rPr lang="ru-RU" sz="6000" b="1" dirty="0" smtClean="0"/>
              <a:t>Благодарю за внимание</a:t>
            </a:r>
            <a:endParaRPr lang="ru-RU" sz="6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Что бы легче всем жилось,</a:t>
            </a:r>
          </a:p>
          <a:p>
            <a:pPr marL="0" indent="0">
              <a:buNone/>
            </a:pPr>
            <a:r>
              <a:rPr lang="ru-RU" sz="3200" b="1" dirty="0"/>
              <a:t>Часто  плакать не пришлось,</a:t>
            </a:r>
          </a:p>
          <a:p>
            <a:pPr marL="0" indent="0">
              <a:buNone/>
            </a:pPr>
            <a:r>
              <a:rPr lang="ru-RU" sz="3200" b="1" dirty="0"/>
              <a:t>Мой вам дружеский совет:</a:t>
            </a:r>
          </a:p>
          <a:p>
            <a:pPr marL="0" indent="0">
              <a:buNone/>
            </a:pPr>
            <a:r>
              <a:rPr lang="ru-RU" sz="3200" b="1" dirty="0"/>
              <a:t>Соблюдайте этикет.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78711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2268" y="2828836"/>
            <a:ext cx="3970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Что бы легче всем жилось,</a:t>
            </a:r>
          </a:p>
          <a:p>
            <a:r>
              <a:rPr lang="ru-RU" dirty="0"/>
              <a:t>Часто  плакать не пришлось,</a:t>
            </a:r>
          </a:p>
          <a:p>
            <a:r>
              <a:rPr lang="ru-RU" dirty="0"/>
              <a:t>Мой вам дружеский совет:</a:t>
            </a:r>
          </a:p>
          <a:p>
            <a:r>
              <a:rPr lang="ru-RU" dirty="0"/>
              <a:t>Соблюдайте этикет.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2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57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798022"/>
            <a:ext cx="8946541" cy="5450377"/>
          </a:xfrm>
        </p:spPr>
        <p:txBody>
          <a:bodyPr>
            <a:normAutofit/>
          </a:bodyPr>
          <a:lstStyle/>
          <a:p>
            <a:r>
              <a:rPr lang="ru-RU" b="1" dirty="0"/>
              <a:t>Цель</a:t>
            </a:r>
            <a:r>
              <a:rPr lang="ru-RU" dirty="0"/>
              <a:t>: Формирование у воспитанников мотивацию к осознанному нравственному поведению, основанному на знании норм </a:t>
            </a:r>
            <a:r>
              <a:rPr lang="ru-RU" dirty="0" smtClean="0"/>
              <a:t>этикета.</a:t>
            </a:r>
          </a:p>
          <a:p>
            <a:r>
              <a:rPr lang="ru-RU" b="1" dirty="0" smtClean="0"/>
              <a:t>Задачи</a:t>
            </a:r>
            <a:r>
              <a:rPr lang="ru-RU" b="1" dirty="0"/>
              <a:t>: </a:t>
            </a:r>
          </a:p>
          <a:p>
            <a:r>
              <a:rPr lang="ru-RU" dirty="0"/>
              <a:t>1. Применение  на практике полученных знаний о правилах поведения и речевого этикета.</a:t>
            </a:r>
          </a:p>
          <a:p>
            <a:r>
              <a:rPr lang="ru-RU" dirty="0"/>
              <a:t>2. Развитие   зрительного внимания, фонематического  восприятия, связной речи, мышления, любознательности,  обогащение словарного запаса.</a:t>
            </a:r>
          </a:p>
          <a:p>
            <a:r>
              <a:rPr lang="ru-RU" dirty="0"/>
              <a:t>3.Вызвать </a:t>
            </a:r>
            <a:r>
              <a:rPr lang="ru-RU" dirty="0" smtClean="0"/>
              <a:t> у воспитанников положительный </a:t>
            </a:r>
            <a:r>
              <a:rPr lang="ru-RU" dirty="0"/>
              <a:t>эмоциональный отклик, желание принимать участие в командных соревновательных играх развивающего характера;</a:t>
            </a:r>
          </a:p>
          <a:p>
            <a:r>
              <a:rPr lang="ru-RU" dirty="0"/>
              <a:t>4.Воспитание </a:t>
            </a:r>
            <a:r>
              <a:rPr lang="ru-RU" dirty="0" err="1" smtClean="0"/>
              <a:t>уэмоционально</a:t>
            </a:r>
            <a:r>
              <a:rPr lang="ru-RU" dirty="0" smtClean="0"/>
              <a:t> </a:t>
            </a:r>
            <a:r>
              <a:rPr lang="ru-RU" dirty="0"/>
              <a:t>– нравственной культуры поведения, положительных личностных качеств и навыков толерантного поведения  друг к другу и к окружающим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73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План викторины: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</a:t>
            </a:r>
            <a:r>
              <a:rPr lang="ru-RU" sz="2400" dirty="0"/>
              <a:t>. Блиц- турнир.</a:t>
            </a:r>
          </a:p>
          <a:p>
            <a:r>
              <a:rPr lang="ru-RU" sz="2400" dirty="0"/>
              <a:t>2. Конкурс "Подарок другу"</a:t>
            </a:r>
          </a:p>
          <a:p>
            <a:r>
              <a:rPr lang="ru-RU" sz="2400" dirty="0"/>
              <a:t>3. Конкурс "Отгадай сказку"</a:t>
            </a:r>
          </a:p>
          <a:p>
            <a:r>
              <a:rPr lang="ru-RU" sz="2400" dirty="0"/>
              <a:t>ФИЗМИНУТКА- подвижная игра</a:t>
            </a:r>
          </a:p>
          <a:p>
            <a:r>
              <a:rPr lang="ru-RU" sz="2400" dirty="0"/>
              <a:t>4. Конкурс "Общественное место"</a:t>
            </a:r>
          </a:p>
          <a:p>
            <a:r>
              <a:rPr lang="ru-RU" sz="2400" dirty="0"/>
              <a:t>5. Конкурс "Волшебный букет цветов"</a:t>
            </a:r>
          </a:p>
          <a:p>
            <a:r>
              <a:rPr lang="ru-RU" sz="2400" dirty="0"/>
              <a:t>Подведение итогов и награждение победителей.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070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448012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138" y="452718"/>
            <a:ext cx="8877993" cy="5795681"/>
          </a:xfrm>
        </p:spPr>
        <p:txBody>
          <a:bodyPr>
            <a:normAutofit/>
          </a:bodyPr>
          <a:lstStyle/>
          <a:p>
            <a:r>
              <a:rPr lang="ru-RU" sz="2400" dirty="0"/>
              <a:t>Что такое этикет –</a:t>
            </a:r>
            <a:br>
              <a:rPr lang="ru-RU" sz="2400" dirty="0"/>
            </a:br>
            <a:r>
              <a:rPr lang="ru-RU" sz="2400" dirty="0"/>
              <a:t>Знать должны мы с детских лет.</a:t>
            </a:r>
            <a:br>
              <a:rPr lang="ru-RU" sz="2400" dirty="0"/>
            </a:br>
            <a:r>
              <a:rPr lang="ru-RU" sz="2400" dirty="0"/>
              <a:t>Это – нормы поведения:</a:t>
            </a:r>
            <a:br>
              <a:rPr lang="ru-RU" sz="2400" dirty="0"/>
            </a:br>
            <a:r>
              <a:rPr lang="ru-RU" sz="2400" dirty="0"/>
              <a:t>Как ходить на День рождения?</a:t>
            </a:r>
            <a:br>
              <a:rPr lang="ru-RU" sz="2400" dirty="0"/>
            </a:br>
            <a:r>
              <a:rPr lang="ru-RU" sz="2400" dirty="0"/>
              <a:t>Как знакомиться?</a:t>
            </a:r>
            <a:br>
              <a:rPr lang="ru-RU" sz="2400" dirty="0"/>
            </a:br>
            <a:r>
              <a:rPr lang="ru-RU" sz="2400" dirty="0"/>
              <a:t>Как есть?</a:t>
            </a:r>
            <a:br>
              <a:rPr lang="ru-RU" sz="2400" dirty="0"/>
            </a:br>
            <a:r>
              <a:rPr lang="ru-RU" sz="2400" dirty="0"/>
              <a:t>Как звонить?</a:t>
            </a:r>
            <a:br>
              <a:rPr lang="ru-RU" sz="2400" dirty="0"/>
            </a:br>
            <a:r>
              <a:rPr lang="ru-RU" sz="2400" dirty="0"/>
              <a:t>Как встать?</a:t>
            </a:r>
            <a:br>
              <a:rPr lang="ru-RU" sz="2400" dirty="0"/>
            </a:br>
            <a:r>
              <a:rPr lang="ru-RU" sz="2400" dirty="0"/>
              <a:t>Как сесть?</a:t>
            </a:r>
            <a:br>
              <a:rPr lang="ru-RU" sz="2400" dirty="0"/>
            </a:br>
            <a:r>
              <a:rPr lang="ru-RU" sz="2400" dirty="0"/>
              <a:t>Как здороваться со взрослым?</a:t>
            </a:r>
            <a:br>
              <a:rPr lang="ru-RU" sz="2400" dirty="0"/>
            </a:br>
            <a:r>
              <a:rPr lang="ru-RU" sz="2400" dirty="0"/>
              <a:t>Много разных есть вопросов.</a:t>
            </a:r>
            <a:br>
              <a:rPr lang="ru-RU" sz="2400" dirty="0"/>
            </a:br>
            <a:r>
              <a:rPr lang="ru-RU" sz="2400" dirty="0"/>
              <a:t>И на них даёт ответ</a:t>
            </a:r>
            <a:br>
              <a:rPr lang="ru-RU" sz="2400" dirty="0"/>
            </a:br>
            <a:r>
              <a:rPr lang="ru-RU" sz="2400" dirty="0"/>
              <a:t>Этот самый этикет. /Андрей Усачев/</a:t>
            </a:r>
            <a:br>
              <a:rPr lang="ru-RU" sz="2400" dirty="0"/>
            </a:b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76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i="1" dirty="0"/>
              <a:t>ИГРА  приветствие «НОС К НОСУ»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ru-RU" dirty="0"/>
              <a:t>: Создание положительного настроя и внимательного отношение друг к другу.</a:t>
            </a:r>
          </a:p>
          <a:p>
            <a:r>
              <a:rPr lang="ru-RU" dirty="0"/>
              <a:t>Ход: Дети двигаются под музыку по всему периметру комнаты. По команде воспитателя, например, «нос к носу» они становятся по парам и касаются друг друга носами. Опять звучит музыка, дети двигаются до следующей команды воспитателя. «Ладошка к ладошке», «Коленка к коленке», «Ухо к уху»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59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1. </a:t>
            </a:r>
            <a:r>
              <a:rPr lang="ru-RU" sz="2400" b="1" dirty="0"/>
              <a:t>Блиц- турнир (вопросы задаются поочередно каждой команде)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96292"/>
            <a:ext cx="8946541" cy="47521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</a:t>
            </a:r>
            <a:r>
              <a:rPr lang="ru-RU" dirty="0"/>
              <a:t>Кто должен первым поздороваться: взрослый или ребёнок?</a:t>
            </a:r>
          </a:p>
          <a:p>
            <a:r>
              <a:rPr lang="ru-RU" dirty="0"/>
              <a:t>-Кто должен первым поздороваться: мужчина или женщина?</a:t>
            </a:r>
          </a:p>
          <a:p>
            <a:r>
              <a:rPr lang="ru-RU" dirty="0"/>
              <a:t>-Можно ли во время разговора жевать жевательную резинку?</a:t>
            </a:r>
          </a:p>
          <a:p>
            <a:r>
              <a:rPr lang="ru-RU" dirty="0"/>
              <a:t>-Почему нельзя громко смеяться и кричать на улице?</a:t>
            </a:r>
          </a:p>
          <a:p>
            <a:r>
              <a:rPr lang="ru-RU" dirty="0"/>
              <a:t>-Как сказать правильно: «Дай мне машинку» или «Алёша, дай мне, пожалуйста, машинку»</a:t>
            </a:r>
          </a:p>
          <a:p>
            <a:r>
              <a:rPr lang="ru-RU" dirty="0"/>
              <a:t>-Разговаривают двое взрослых, а ребёнку надо срочно к ним обратиться. Как поступить?</a:t>
            </a:r>
          </a:p>
          <a:p>
            <a:r>
              <a:rPr lang="ru-RU" dirty="0"/>
              <a:t>-Внучка приходит с прогулки домой и с порога кричит: «Бабушка, как я хочу есть! Готовь скорее обед! » Правильно ли поступила внучка? Как поступили бы вы?</a:t>
            </a:r>
          </a:p>
          <a:p>
            <a:r>
              <a:rPr lang="ru-RU" dirty="0"/>
              <a:t>-Какой подарок будет приятно получить девочке?</a:t>
            </a:r>
          </a:p>
          <a:p>
            <a:r>
              <a:rPr lang="ru-RU" dirty="0"/>
              <a:t>-Какой подарок будет приятно получить мальчику?</a:t>
            </a:r>
          </a:p>
          <a:p>
            <a:r>
              <a:rPr lang="ru-RU" dirty="0"/>
              <a:t>-Что ответить по телефону человеку, который ошибся номером.</a:t>
            </a:r>
          </a:p>
          <a:p>
            <a:r>
              <a:rPr lang="ru-RU" dirty="0"/>
              <a:t>-Зачем перед тем, как выйти на улицу, смотреться в зеркало?</a:t>
            </a:r>
          </a:p>
          <a:p>
            <a:r>
              <a:rPr lang="ru-RU" dirty="0"/>
              <a:t>-Для чего человеку нужен носовой платок?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55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2. Конкурс "Подарок другу"/можно сделать подарок Чистюле/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/>
              <a:t>Побеждает команда, которая быстро и правильно определиться с подарком для своего друга, расскажет почему был выбран именно этот подарок</a:t>
            </a:r>
          </a:p>
        </p:txBody>
      </p:sp>
    </p:spTree>
    <p:extLst>
      <p:ext uri="{BB962C8B-B14F-4D97-AF65-F5344CB8AC3E}">
        <p14:creationId xmlns:p14="http://schemas.microsoft.com/office/powerpoint/2010/main" val="358739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3. Конкурс "Отгадай сказку</a:t>
            </a:r>
            <a:r>
              <a:rPr lang="ru-RU" sz="2400" b="1" dirty="0" smtClean="0"/>
              <a:t>"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/>
              <a:t>Ребята, давайте вспомним, что такое дружба? ( Ответы детей.)</a:t>
            </a:r>
          </a:p>
          <a:p>
            <a:r>
              <a:rPr lang="ru-RU" dirty="0"/>
              <a:t> Дружба – это дар, данный человеку. Поэтому каждый из нас не только должен ценить истинных друзей, но и сам должен быть хорошим другом.</a:t>
            </a:r>
          </a:p>
          <a:p>
            <a:r>
              <a:rPr lang="ru-RU" dirty="0"/>
              <a:t>-В сказках,  есть дружба?</a:t>
            </a:r>
          </a:p>
          <a:p>
            <a:r>
              <a:rPr lang="ru-RU" dirty="0"/>
              <a:t>-Давайте вспомним сказки, в которых героям помогла дружба.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30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4. Подвижная игра «Правильно неправильно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r>
              <a:rPr lang="ru-RU" sz="2400" b="1" dirty="0" smtClean="0"/>
              <a:t>/</a:t>
            </a:r>
            <a:r>
              <a:rPr lang="ru-RU" sz="2400" b="1" dirty="0"/>
              <a:t>может провести </a:t>
            </a:r>
            <a:r>
              <a:rPr lang="ru-RU" sz="2400" b="1" dirty="0" smtClean="0"/>
              <a:t>кот-Чистюля/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Ведущий </a:t>
            </a:r>
            <a:r>
              <a:rPr lang="ru-RU" dirty="0"/>
              <a:t>называет действия .Если так можно поступать культурному человеку вы хлопаете руками, если нельзя-топаете:</a:t>
            </a:r>
          </a:p>
          <a:p>
            <a:r>
              <a:rPr lang="ru-RU" dirty="0"/>
              <a:t>* Кто ходит  в гости по утрам, тот поступает мудро.</a:t>
            </a:r>
          </a:p>
          <a:p>
            <a:r>
              <a:rPr lang="ru-RU" dirty="0"/>
              <a:t>*Можно приглашать гостей, только тогда, когда у тебя порядок в доме.</a:t>
            </a:r>
          </a:p>
          <a:p>
            <a:r>
              <a:rPr lang="ru-RU" dirty="0"/>
              <a:t>*Можно приходить в гости неумытым и непричесанным.</a:t>
            </a:r>
          </a:p>
          <a:p>
            <a:r>
              <a:rPr lang="ru-RU" dirty="0"/>
              <a:t>*Можно кормить собачку, попугая друга.</a:t>
            </a:r>
          </a:p>
          <a:p>
            <a:r>
              <a:rPr lang="ru-RU" dirty="0"/>
              <a:t>*Гостей приглашают заранее.</a:t>
            </a:r>
          </a:p>
          <a:p>
            <a:r>
              <a:rPr lang="ru-RU" dirty="0"/>
              <a:t>*Нельзя трогать чужие вещи без разрешения.</a:t>
            </a:r>
          </a:p>
          <a:p>
            <a:r>
              <a:rPr lang="ru-RU" dirty="0"/>
              <a:t>*При встрече можно не здороваться.</a:t>
            </a:r>
          </a:p>
          <a:p>
            <a:r>
              <a:rPr lang="ru-RU" dirty="0"/>
              <a:t>*Нужно провожать гостей.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923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</TotalTime>
  <Words>545</Words>
  <Application>Microsoft Office PowerPoint</Application>
  <PresentationFormat>Произвольный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Муниципальное бюджетное дошкольное образовательное учреждение Детский сад №3  Ардатов   </vt:lpstr>
      <vt:lpstr>Презентация PowerPoint</vt:lpstr>
      <vt:lpstr>План викторины: </vt:lpstr>
      <vt:lpstr>Презентация PowerPoint</vt:lpstr>
      <vt:lpstr> ИГРА  приветствие «НОС К НОСУ» </vt:lpstr>
      <vt:lpstr>1. Блиц- турнир (вопросы задаются поочередно каждой команде) </vt:lpstr>
      <vt:lpstr>2. Конкурс "Подарок другу"/можно сделать подарок Чистюле/ </vt:lpstr>
      <vt:lpstr>3. Конкурс "Отгадай сказку" </vt:lpstr>
      <vt:lpstr>4. Подвижная игра «Правильно неправильно» /может провести кот-Чистюля/ </vt:lpstr>
      <vt:lpstr>4. Конкурс "Общественное место" </vt:lpstr>
      <vt:lpstr>Презентация PowerPoint</vt:lpstr>
      <vt:lpstr>Презентация PowerPoint</vt:lpstr>
      <vt:lpstr>5. Конкурс "Волшебный букет цветов" </vt:lpstr>
      <vt:lpstr>Благодарю за внимание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7</cp:revision>
  <dcterms:created xsi:type="dcterms:W3CDTF">2022-06-28T10:20:45Z</dcterms:created>
  <dcterms:modified xsi:type="dcterms:W3CDTF">2022-06-29T04:07:31Z</dcterms:modified>
</cp:coreProperties>
</file>