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113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6600" dirty="0" smtClean="0">
                <a:solidFill>
                  <a:srgbClr val="C00000"/>
                </a:solidFill>
              </a:rPr>
              <a:t>Музыкально- дидактическая игра «Три цветка»</a:t>
            </a:r>
            <a:endParaRPr lang="ru-RU" sz="66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Составила Кулакова О.Н.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4700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Правила игры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Прослушать музыкальный отрывок, определить настроение (веселое, грустное, спокойное)</a:t>
            </a:r>
          </a:p>
          <a:p>
            <a:r>
              <a:rPr lang="ru-RU" dirty="0" smtClean="0"/>
              <a:t>На закрытом слайде прослушать музыку, если настроение отгадано правильно, откроется синий прямоугольник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00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6632"/>
            <a:ext cx="8352928" cy="6408712"/>
          </a:xfrm>
        </p:spPr>
      </p:pic>
      <p:pic>
        <p:nvPicPr>
          <p:cNvPr id="5" name="04 - Веселая для конкурсо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0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6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712968" cy="6441579"/>
          </a:xfrm>
        </p:spPr>
      </p:pic>
      <p:pic>
        <p:nvPicPr>
          <p:cNvPr id="6" name="kolybelnaya-fortepian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5856" y="37025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0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568952" cy="6408712"/>
          </a:xfrm>
        </p:spPr>
      </p:pic>
      <p:pic>
        <p:nvPicPr>
          <p:cNvPr id="6" name="Эдуард Митченко - Золотарёв Детская сюита 2 Грустная песен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7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Какое настроение у цветка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637" y="1600200"/>
            <a:ext cx="2828726" cy="4525963"/>
          </a:xfrm>
        </p:spPr>
      </p:pic>
      <p:sp>
        <p:nvSpPr>
          <p:cNvPr id="7" name="Прямоугольник 6"/>
          <p:cNvSpPr/>
          <p:nvPr/>
        </p:nvSpPr>
        <p:spPr>
          <a:xfrm>
            <a:off x="3275856" y="1540028"/>
            <a:ext cx="2664296" cy="4521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04 - Веселая для конкурсо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0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46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24</TotalTime>
  <Words>44</Words>
  <Application>Microsoft Office PowerPoint</Application>
  <PresentationFormat>Экран (4:3)</PresentationFormat>
  <Paragraphs>6</Paragraphs>
  <Slides>6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Исполнительная</vt:lpstr>
      <vt:lpstr>Музыкально- дидактическая игра «Три цветка»</vt:lpstr>
      <vt:lpstr>Правила игры</vt:lpstr>
      <vt:lpstr>Презентация PowerPoint</vt:lpstr>
      <vt:lpstr>Презентация PowerPoint</vt:lpstr>
      <vt:lpstr>Презентация PowerPoint</vt:lpstr>
      <vt:lpstr>Какое настроение у цветка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Музыкально- дидактическая игра «Три цветка»</dc:title>
  <dc:creator>Admin</dc:creator>
  <cp:lastModifiedBy>Admin</cp:lastModifiedBy>
  <cp:revision>4</cp:revision>
  <dcterms:created xsi:type="dcterms:W3CDTF">2022-04-21T06:29:11Z</dcterms:created>
  <dcterms:modified xsi:type="dcterms:W3CDTF">2022-04-30T15:44:37Z</dcterms:modified>
</cp:coreProperties>
</file>