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59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06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754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62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664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974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926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2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44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80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34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11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6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92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58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53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AC074-7DE1-4303-B650-F66679D9CAA7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B3A411-3CC1-4B31-87B3-AF3807272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6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CFDE72-781B-4B75-AE31-9D71CCDBA4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ЧУДЕСА ВОКРУГ НАС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F73277-61AF-427B-8C08-596F48DE5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Учитель биологии: </a:t>
            </a:r>
            <a:r>
              <a:rPr lang="ru-RU" dirty="0" err="1"/>
              <a:t>Ерубаева</a:t>
            </a:r>
            <a:r>
              <a:rPr lang="ru-RU" dirty="0"/>
              <a:t> </a:t>
            </a:r>
            <a:r>
              <a:rPr lang="ru-RU" dirty="0" err="1"/>
              <a:t>Ульжан</a:t>
            </a:r>
            <a:r>
              <a:rPr lang="ru-RU" dirty="0"/>
              <a:t> </a:t>
            </a:r>
            <a:r>
              <a:rPr lang="ru-RU" dirty="0" err="1"/>
              <a:t>Сарсенгалиевна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34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7CDF4B-09EE-4877-ADDE-6D15BB40B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1тур «На кого они похожи?»</a:t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6DC18F-AE94-48C8-8C9C-F97BC85EAF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19893"/>
            <a:ext cx="7766936" cy="203618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карточках написаны названия растений и животных. Нужно найти пару и объяснить, чем они похожи.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Оса, заяц, пиявка, удав, ёж, дикобраз, крапива, повилика, осина, вьюнок, мимоза, кактус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276989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E3606-68E9-4E2C-B4FD-00BF13488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тур «Проверьте, насколько вы внимательны!»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CA2252-D8D3-4560-8B7D-A44E65E2C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Вам нужно найти названия животных в рассказе.</a:t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вечером мы пьём чай. Какой папа - молодец! Купил к чаю много вкусных вещей. Ах, как сладко! Мармелад тает во рту! Кому халва нравится, кому - зефир. Сестра к чаю равнодушна. Она любит мороженое. Эскимо ты,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Лёка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получишь! Сегодня пей чай! (чайка, комар, муха, рак, мотылёк)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(автор рассказа Катаева Н.С.)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74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44574-EED3-4963-862B-FA7B082B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тур «Соберите одну цепочку»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2D948E-C72B-4E61-8C12-CBF8B490C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150"/>
              </a:spcBef>
              <a:spcAft>
                <a:spcPts val="30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 Редкое животное, которое стало эмблемой Фонда охраны диких животных.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Горный баран с круто загнутыми тяжелыми рогами.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Животное, немного напоминающее медведя. Водится в хвойных лесах Европы и в тундре, на севере Азии и в Северной Америке.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4. Птица с длинной подвижной шеей и прямым острым клювом, которая стала символом домашнего очага.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5.Большие травоядные животные из отряда непарнокопытных, несколько напоминающие по форме свиней, обладающие коротким хоботом.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6. Самый маленький представитель семейства Тетеревиных.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7. Самое крупное морское млекопитающее.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8. Дикий предок лошадей, полностью истреблённый человеком.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за зверь, скажите, братцы, может сам в себя забраться?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Крупная хрящевая рыба.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Ящерица, по своей внешности и поведению очень похожа на игуан, как и хамелеон обладает удивительной способностью менять окраску.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Змея, способная проглотить целиком даже крупных млекопитающих.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Головоногий моллюск, получивший своё название в честь героев греческого мифа, вместе с Ясоном отправившихся за золотым руном.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13.Если лев – царь африканской саванны, то это животное с полным основанием может считаться хозяином азиатских джунглей.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13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359CF-827D-43E1-B63B-3C536044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тур «Конкурс пантомим»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997732-AF4B-4065-9012-5C58C06FE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634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05D10-1671-40E3-AB0B-1A5A7C749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5тур «Третий лишний»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B22768-27E8-4E1E-80CD-C3F0CF5D3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Вам нужно как можно быстрее правильно ответить, кто из этих животных является лишним и почему?</a:t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заяц, лев, верблюд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жужелица, комар, плавунец 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скат, акула, кит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черепаха, жаба, крокодил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88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6FD34-82C8-4E34-A035-6DCB3B584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>
                <a:solidFill>
                  <a:srgbClr val="601802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тур «О ком в народе говорят?»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DB44A7-27E6-4083-A184-7CF642A8D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Трудолюбивый,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Коварная,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Хитрая,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Упрямый,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Стрекочет, как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Скользкий, как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Запасливый,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Важный,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Косолапый, как 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Колючий, как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8574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113</Words>
  <Application>Microsoft Office PowerPoint</Application>
  <PresentationFormat>Широкоэкранный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ЧУДЕСА ВОКРУГ НАС</vt:lpstr>
      <vt:lpstr>1тур «На кого они похожи?» </vt:lpstr>
      <vt:lpstr>2 тур «Проверьте, насколько вы внимательны!» </vt:lpstr>
      <vt:lpstr>3 тур «Соберите одну цепочку» </vt:lpstr>
      <vt:lpstr>4 тур «Конкурс пантомим» </vt:lpstr>
      <vt:lpstr>5тур «Третий лишний» </vt:lpstr>
      <vt:lpstr>6 тур «О ком в народе говорят?»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1тур «На кого они похожи?» </dc:title>
  <dc:creator> </dc:creator>
  <cp:lastModifiedBy>Салават Ерубаев</cp:lastModifiedBy>
  <cp:revision>8</cp:revision>
  <dcterms:created xsi:type="dcterms:W3CDTF">2022-01-25T17:31:27Z</dcterms:created>
  <dcterms:modified xsi:type="dcterms:W3CDTF">2022-06-23T18:26:36Z</dcterms:modified>
</cp:coreProperties>
</file>