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56" r:id="rId3"/>
    <p:sldId id="259" r:id="rId4"/>
    <p:sldId id="257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4267A-372D-494F-A06C-32DC84F8D1E9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8A4EE-1B83-4E8D-A1F9-0EE3990A59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A4EE-1B83-4E8D-A1F9-0EE3990A591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Users\детский сад\Pictures\рамки для презентации\бантик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428604"/>
            <a:ext cx="8186766" cy="5697559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5200" dirty="0" smtClean="0">
                <a:solidFill>
                  <a:srgbClr val="002060"/>
                </a:solidFill>
              </a:rPr>
              <a:t>«Время быть здоровым»</a:t>
            </a:r>
          </a:p>
          <a:p>
            <a:pPr marL="900113" indent="-360363">
              <a:buNone/>
            </a:pPr>
            <a:r>
              <a:rPr lang="ru-RU" dirty="0" smtClean="0">
                <a:solidFill>
                  <a:srgbClr val="C00000"/>
                </a:solidFill>
              </a:rPr>
              <a:t>Говорят родители:</a:t>
            </a:r>
          </a:p>
          <a:p>
            <a:pPr indent="-73025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Отказаться от вредных привычек;</a:t>
            </a:r>
          </a:p>
          <a:p>
            <a:pPr indent="-73025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Заняться спортом;</a:t>
            </a:r>
          </a:p>
          <a:p>
            <a:pPr indent="-73025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Закаляться;</a:t>
            </a:r>
          </a:p>
          <a:p>
            <a:pPr indent="-73025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Вести активный образ жизни.</a:t>
            </a:r>
          </a:p>
          <a:p>
            <a:pPr indent="196850">
              <a:buNone/>
            </a:pPr>
            <a:r>
              <a:rPr lang="ru-RU" dirty="0" smtClean="0">
                <a:solidFill>
                  <a:srgbClr val="C00000"/>
                </a:solidFill>
              </a:rPr>
              <a:t>Говорят дети:</a:t>
            </a:r>
          </a:p>
          <a:p>
            <a:pPr indent="-73025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Мыть руки, чистить зубы;</a:t>
            </a:r>
          </a:p>
          <a:p>
            <a:pPr indent="-73025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К доктору ходить;</a:t>
            </a:r>
          </a:p>
          <a:p>
            <a:pPr indent="-73025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Есть витамины;</a:t>
            </a:r>
          </a:p>
          <a:p>
            <a:pPr indent="-73025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Заниматься спортом;</a:t>
            </a:r>
          </a:p>
          <a:p>
            <a:pPr indent="-73025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Не курить, не пить вино и пиво.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857365"/>
            <a:ext cx="7315224" cy="174308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C:\Users\детский сад\Pictures\рамки для презентации\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:\DCIM\102MSDCF\DSC07148.JPG"/>
          <p:cNvPicPr/>
          <p:nvPr/>
        </p:nvPicPr>
        <p:blipFill>
          <a:blip r:embed="rId3" cstate="print"/>
          <a:srcRect l="19645" t="13351" r="28684"/>
          <a:stretch>
            <a:fillRect/>
          </a:stretch>
        </p:blipFill>
        <p:spPr bwMode="auto">
          <a:xfrm>
            <a:off x="5929322" y="928670"/>
            <a:ext cx="300039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F:\DCIM\102MSDCF\DSC0715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000372"/>
            <a:ext cx="485778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DCIM\102MSDCF\DSC0717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14290"/>
            <a:ext cx="485778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детский сад\Pictures\рамки для презентации\огород--наш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Рисунок 3" descr="F:\DCIM\102MSDCF\DSC0716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571480"/>
            <a:ext cx="6286543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детский сад\Pictures\рамки для презентации\1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Рисунок 4" descr="F:\DCIM\102MSDCF\DSC071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857496"/>
            <a:ext cx="4822848" cy="377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DCIM\102MSDCF\DSC0716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5728"/>
            <a:ext cx="492922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детский сад\Pictures\рамки для презентации\Рисунок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4668"/>
          </a:xfrm>
          <a:prstGeom prst="rect">
            <a:avLst/>
          </a:prstGeom>
          <a:noFill/>
        </p:spPr>
      </p:pic>
      <p:pic>
        <p:nvPicPr>
          <p:cNvPr id="5" name="Рисунок 4" descr="C:\Users\детский сад\Videos\Фото 2015\Неделя Здоровья нояб 2015\DSC0678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928934"/>
            <a:ext cx="5126343" cy="3737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G:\для Д И\1802201459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460087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детский сад\Pictures\рамки для презентации\бантик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 fontScale="90000"/>
          </a:bodyPr>
          <a:lstStyle/>
          <a:p>
            <a:pPr marL="365125" indent="1157288" algn="l">
              <a:tabLst>
                <a:tab pos="92075" algn="l"/>
                <a:tab pos="182563" algn="l"/>
                <a:tab pos="7985125" algn="l"/>
              </a:tabLst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mtClean="0"/>
              <a:t>            </a:t>
            </a:r>
            <a:br>
              <a:rPr lang="ru-RU" smtClean="0"/>
            </a:br>
            <a:r>
              <a:rPr lang="ru-RU" smtClean="0"/>
              <a:t>            </a:t>
            </a:r>
            <a:r>
              <a:rPr lang="ru-RU" smtClean="0">
                <a:solidFill>
                  <a:srgbClr val="002060"/>
                </a:solidFill>
              </a:rPr>
              <a:t>Вот </a:t>
            </a:r>
            <a:r>
              <a:rPr lang="ru-RU" dirty="0" smtClean="0">
                <a:solidFill>
                  <a:srgbClr val="002060"/>
                </a:solidFill>
              </a:rPr>
              <a:t>те добрые советы,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           В них и спрятаны секреты,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           Как здоровье сохранить.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           Научись его ценить!!!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100" dirty="0" smtClean="0">
                <a:solidFill>
                  <a:srgbClr val="C00000"/>
                </a:solidFill>
              </a:rPr>
              <a:t>СПАСИБО ЗА ВНИМАНИЕ!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52</Words>
  <PresentationFormat>Экран (4:3)</PresentationFormat>
  <Paragraphs>14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                           Вот те добрые советы,             В них и спрятаны секреты,             Как здоровье сохранить.             Научись его ценить!!!   СПАСИБО ЗА ВНИМАНИЕ!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детский сад</dc:creator>
  <cp:lastModifiedBy>детский сад</cp:lastModifiedBy>
  <cp:revision>4</cp:revision>
  <dcterms:created xsi:type="dcterms:W3CDTF">2016-04-06T10:06:20Z</dcterms:created>
  <dcterms:modified xsi:type="dcterms:W3CDTF">2016-04-11T06:09:46Z</dcterms:modified>
</cp:coreProperties>
</file>