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CC0000"/>
    <a:srgbClr val="0076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30EAB-D299-48A7-A413-71D413692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497669"/>
      </p:ext>
    </p:extLst>
  </p:cSld>
  <p:clrMapOvr>
    <a:masterClrMapping/>
  </p:clrMapOvr>
  <p:transition spd="med" advTm="4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9F22F-9411-468E-BD12-DB24B2324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714635"/>
      </p:ext>
    </p:extLst>
  </p:cSld>
  <p:clrMapOvr>
    <a:masterClrMapping/>
  </p:clrMapOvr>
  <p:transition spd="med" advTm="4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CE840-589F-4E03-ABE4-74B1359C8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335128"/>
      </p:ext>
    </p:extLst>
  </p:cSld>
  <p:clrMapOvr>
    <a:masterClrMapping/>
  </p:clrMapOvr>
  <p:transition spd="med" advTm="4000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E29BF-CFCC-4023-BDBC-7B3B983249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75488"/>
      </p:ext>
    </p:extLst>
  </p:cSld>
  <p:clrMapOvr>
    <a:masterClrMapping/>
  </p:clrMapOvr>
  <p:transition spd="med" advTm="4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6B6E-9850-4161-B41A-7E7141947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880437"/>
      </p:ext>
    </p:extLst>
  </p:cSld>
  <p:clrMapOvr>
    <a:masterClrMapping/>
  </p:clrMapOvr>
  <p:transition spd="med" advTm="4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27CD8-45D7-4C7F-B185-377EBEAC6B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48896"/>
      </p:ext>
    </p:extLst>
  </p:cSld>
  <p:clrMapOvr>
    <a:masterClrMapping/>
  </p:clrMapOvr>
  <p:transition spd="med" advTm="4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5C507-291C-4B1E-A29F-208CB005E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800298"/>
      </p:ext>
    </p:extLst>
  </p:cSld>
  <p:clrMapOvr>
    <a:masterClrMapping/>
  </p:clrMapOvr>
  <p:transition spd="med" advTm="4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EC598-C2C6-4890-9387-992F9755D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573632"/>
      </p:ext>
    </p:extLst>
  </p:cSld>
  <p:clrMapOvr>
    <a:masterClrMapping/>
  </p:clrMapOvr>
  <p:transition spd="med" advTm="4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6BE36-88C6-40C1-B761-0CED6C022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178579"/>
      </p:ext>
    </p:extLst>
  </p:cSld>
  <p:clrMapOvr>
    <a:masterClrMapping/>
  </p:clrMapOvr>
  <p:transition spd="med" advTm="4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F3620-B93A-4A4F-94AA-0E327C356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978153"/>
      </p:ext>
    </p:extLst>
  </p:cSld>
  <p:clrMapOvr>
    <a:masterClrMapping/>
  </p:clrMapOvr>
  <p:transition spd="med" advTm="4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2CE2F-628B-4BBB-A315-2309CF184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543416"/>
      </p:ext>
    </p:extLst>
  </p:cSld>
  <p:clrMapOvr>
    <a:masterClrMapping/>
  </p:clrMapOvr>
  <p:transition spd="med" advTm="4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0F8CF-FF33-4C36-BA52-3FEE7E899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708826"/>
      </p:ext>
    </p:extLst>
  </p:cSld>
  <p:clrMapOvr>
    <a:masterClrMapping/>
  </p:clrMapOvr>
  <p:transition spd="med" advTm="4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B14E005-58CF-4DD6-875F-487067800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Tm="4000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50825" y="3141663"/>
            <a:ext cx="8642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600">
                <a:latin typeface="Comic Sans MS" pitchFamily="66" charset="0"/>
              </a:rPr>
              <a:t>Развивающая игра</a:t>
            </a:r>
          </a:p>
          <a:p>
            <a:pPr algn="ctr" eaLnBrk="1" hangingPunct="1"/>
            <a:r>
              <a:rPr lang="ru-RU" sz="3600">
                <a:latin typeface="Comic Sans MS" pitchFamily="66" charset="0"/>
              </a:rPr>
              <a:t>Цель: развитие умения обобщать предметы</a:t>
            </a: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971550" y="1268413"/>
            <a:ext cx="7129463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Четвертый лишний</a:t>
            </a:r>
          </a:p>
        </p:txBody>
      </p:sp>
    </p:spTree>
  </p:cSld>
  <p:clrMapOvr>
    <a:masterClrMapping/>
  </p:clrMapOvr>
  <p:transition spd="med" advClick="0" advTm="4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027113" y="287338"/>
            <a:ext cx="6918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400" b="1">
                <a:solidFill>
                  <a:srgbClr val="007600"/>
                </a:solidFill>
                <a:latin typeface="Comic Sans MS" pitchFamily="66" charset="0"/>
              </a:rPr>
              <a:t>Найди лишний предмет</a:t>
            </a:r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116013" y="1412875"/>
            <a:ext cx="0" cy="4679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1116013" y="1412875"/>
            <a:ext cx="669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7812088" y="1412875"/>
            <a:ext cx="0" cy="4679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8" name="Line 9"/>
          <p:cNvSpPr>
            <a:spLocks noChangeShapeType="1"/>
          </p:cNvSpPr>
          <p:nvPr/>
        </p:nvSpPr>
        <p:spPr bwMode="auto">
          <a:xfrm>
            <a:off x="1116013" y="6092825"/>
            <a:ext cx="669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9" name="Line 10"/>
          <p:cNvSpPr>
            <a:spLocks noChangeShapeType="1"/>
          </p:cNvSpPr>
          <p:nvPr/>
        </p:nvSpPr>
        <p:spPr bwMode="auto">
          <a:xfrm>
            <a:off x="4356100" y="1412875"/>
            <a:ext cx="0" cy="460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0" name="Line 11"/>
          <p:cNvSpPr>
            <a:spLocks noChangeShapeType="1"/>
          </p:cNvSpPr>
          <p:nvPr/>
        </p:nvSpPr>
        <p:spPr bwMode="auto">
          <a:xfrm>
            <a:off x="1116013" y="3644900"/>
            <a:ext cx="6624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060" name="Picture 12" descr="krovat'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557338"/>
            <a:ext cx="26416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3" descr="stu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589088"/>
            <a:ext cx="27368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4" descr="shka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860800"/>
            <a:ext cx="2397125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5" descr="kastryuly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716338"/>
            <a:ext cx="24003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CC0000"/>
                </a:solidFill>
                <a:latin typeface="Comic Sans MS" pitchFamily="66" charset="0"/>
              </a:rPr>
              <a:t>Молодец!</a:t>
            </a:r>
          </a:p>
        </p:txBody>
      </p:sp>
      <p:graphicFrame>
        <p:nvGraphicFramePr>
          <p:cNvPr id="6163" name="Group 1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44925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844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60" name="Picture 16" descr="krovat'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92375"/>
            <a:ext cx="2519362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stu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636838"/>
            <a:ext cx="23050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8" descr="shka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565400"/>
            <a:ext cx="2397125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132138" y="5661025"/>
            <a:ext cx="23050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800">
                <a:solidFill>
                  <a:srgbClr val="000099"/>
                </a:solidFill>
              </a:rPr>
              <a:t>мебель</a:t>
            </a:r>
          </a:p>
        </p:txBody>
      </p:sp>
      <p:pic>
        <p:nvPicPr>
          <p:cNvPr id="6165" name="j0213773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92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5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745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65"/>
                </p:tgtEl>
              </p:cMediaNode>
            </p:audio>
          </p:childTnLst>
        </p:cTn>
      </p:par>
    </p:tnLst>
    <p:bldLst>
      <p:bldP spid="6146" grpId="0"/>
      <p:bldP spid="616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7600"/>
                </a:solidFill>
                <a:latin typeface="Comic Sans MS" pitchFamily="66" charset="0"/>
              </a:rPr>
              <a:t>Найди лишний предмет</a:t>
            </a:r>
          </a:p>
        </p:txBody>
      </p:sp>
      <p:graphicFrame>
        <p:nvGraphicFramePr>
          <p:cNvPr id="4117" name="Group 21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5040312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522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15" name="Picture 19" descr="Skovorod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773238"/>
            <a:ext cx="2479675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22" descr="kruzh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005263"/>
            <a:ext cx="2354263" cy="230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23" descr="vilk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652963"/>
            <a:ext cx="3408363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24" descr="mikrovolnovaya pech'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341438"/>
            <a:ext cx="32432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CC0000"/>
                </a:solidFill>
                <a:latin typeface="Comic Sans MS" pitchFamily="66" charset="0"/>
              </a:rPr>
              <a:t>Молодец!</a:t>
            </a:r>
          </a:p>
        </p:txBody>
      </p:sp>
      <p:graphicFrame>
        <p:nvGraphicFramePr>
          <p:cNvPr id="8211" name="Group 1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163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916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207" name="Picture 15" descr="Skovorodk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349500"/>
            <a:ext cx="247967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9" name="Picture 17" descr="kruzh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852738"/>
            <a:ext cx="2066925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18" descr="vil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133600"/>
            <a:ext cx="1154112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111500" y="5453063"/>
            <a:ext cx="2159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800">
                <a:solidFill>
                  <a:srgbClr val="000099"/>
                </a:solidFill>
              </a:rPr>
              <a:t>посуда</a:t>
            </a:r>
          </a:p>
        </p:txBody>
      </p:sp>
      <p:pic>
        <p:nvPicPr>
          <p:cNvPr id="8213" name="j0213867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692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82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745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13"/>
                </p:tgtEl>
              </p:cMediaNode>
            </p:audio>
          </p:childTnLst>
        </p:cTn>
      </p:par>
    </p:tnLst>
    <p:bldLst>
      <p:bldP spid="8194" grpId="0"/>
      <p:bldP spid="82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7600"/>
                </a:solidFill>
                <a:latin typeface="Comic Sans MS" pitchFamily="66" charset="0"/>
              </a:rPr>
              <a:t>Найди лишний предмет</a:t>
            </a:r>
          </a:p>
        </p:txBody>
      </p:sp>
      <p:graphicFrame>
        <p:nvGraphicFramePr>
          <p:cNvPr id="10244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56" name="Picture 16" descr="iahta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005263"/>
            <a:ext cx="1693862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17" descr="img70-t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060575"/>
            <a:ext cx="252412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8" name="Picture 18" descr="3dbike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292600"/>
            <a:ext cx="2136775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9" name="Picture 19" descr="pylesos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73238"/>
            <a:ext cx="2736850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CC0000"/>
                </a:solidFill>
                <a:latin typeface="Comic Sans MS" pitchFamily="66" charset="0"/>
              </a:rPr>
              <a:t>Молодец!</a:t>
            </a:r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8938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98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5" name="Picture 15" descr="img70-t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252412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6" descr="3dbike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636838"/>
            <a:ext cx="2497137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17" descr="iahta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349500"/>
            <a:ext cx="20081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3059113" y="5805488"/>
            <a:ext cx="2830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400">
                <a:solidFill>
                  <a:srgbClr val="000099"/>
                </a:solidFill>
              </a:rPr>
              <a:t>транспорт</a:t>
            </a:r>
          </a:p>
        </p:txBody>
      </p:sp>
      <p:pic>
        <p:nvPicPr>
          <p:cNvPr id="15380" name="j0213976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7651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53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745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80"/>
                </p:tgtEl>
              </p:cMediaNode>
            </p:audio>
          </p:childTnLst>
        </p:cTn>
      </p:par>
    </p:tnLst>
    <p:bldLst>
      <p:bldP spid="15362" grpId="0"/>
      <p:bldP spid="153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7600"/>
                </a:solidFill>
                <a:latin typeface="Comic Sans MS" pitchFamily="66" charset="0"/>
              </a:rPr>
              <a:t>Найди лишний предмет</a:t>
            </a:r>
          </a:p>
        </p:txBody>
      </p:sp>
      <p:graphicFrame>
        <p:nvGraphicFramePr>
          <p:cNvPr id="17412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424" name="Picture 16" descr="Be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844675"/>
            <a:ext cx="2233612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7" descr="3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628775"/>
            <a:ext cx="198437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18" descr="li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076700"/>
            <a:ext cx="2906713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f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989388"/>
            <a:ext cx="2592387" cy="19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>
                <a:solidFill>
                  <a:srgbClr val="CC0000"/>
                </a:solidFill>
                <a:latin typeface="Comic Sans MS" pitchFamily="66" charset="0"/>
              </a:rPr>
              <a:t>Молодец!</a:t>
            </a:r>
          </a:p>
        </p:txBody>
      </p:sp>
      <p:graphicFrame>
        <p:nvGraphicFramePr>
          <p:cNvPr id="19475" name="Group 1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5758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55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472" name="Picture 16" descr="Be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565400"/>
            <a:ext cx="23050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17" descr="f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276475"/>
            <a:ext cx="1951037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18" descr="lis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852738"/>
            <a:ext cx="2546350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276600" y="5445125"/>
            <a:ext cx="27543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400">
                <a:solidFill>
                  <a:srgbClr val="000099"/>
                </a:solidFill>
              </a:rPr>
              <a:t>животные</a:t>
            </a:r>
          </a:p>
        </p:txBody>
      </p:sp>
      <p:pic>
        <p:nvPicPr>
          <p:cNvPr id="19477" name="j0214069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7651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94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745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77"/>
                </p:tgtEl>
              </p:cMediaNode>
            </p:audio>
          </p:childTnLst>
        </p:cTn>
      </p:par>
    </p:tnLst>
    <p:bldLst>
      <p:bldP spid="19458" grpId="0"/>
      <p:bldP spid="19476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71</TotalTime>
  <Words>34</Words>
  <Application>Microsoft Office PowerPoint</Application>
  <PresentationFormat>Экран (4:3)</PresentationFormat>
  <Paragraphs>15</Paragraphs>
  <Slides>9</Slides>
  <Notes>0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Оформление по умолчанию</vt:lpstr>
      <vt:lpstr>Презентация PowerPoint</vt:lpstr>
      <vt:lpstr>Презентация PowerPoint</vt:lpstr>
      <vt:lpstr>Молодец!</vt:lpstr>
      <vt:lpstr>Найди лишний предмет</vt:lpstr>
      <vt:lpstr>Молодец!</vt:lpstr>
      <vt:lpstr>Найди лишний предмет</vt:lpstr>
      <vt:lpstr>Молодец!</vt:lpstr>
      <vt:lpstr>Найди лишний предмет</vt:lpstr>
      <vt:lpstr>Молодец!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ОЕМ</dc:creator>
  <cp:lastModifiedBy>Админ</cp:lastModifiedBy>
  <cp:revision>6</cp:revision>
  <dcterms:created xsi:type="dcterms:W3CDTF">2008-01-28T05:49:50Z</dcterms:created>
  <dcterms:modified xsi:type="dcterms:W3CDTF">2020-04-05T17:20:03Z</dcterms:modified>
</cp:coreProperties>
</file>