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91971-83DB-481E-9E31-810280B79215}" type="datetimeFigureOut">
              <a:rPr lang="ru-RU" smtClean="0"/>
              <a:pPr/>
              <a:t>13.02.2012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28B1C-3B45-4F93-AC2E-EF01EF09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00108"/>
            <a:ext cx="5857884" cy="1470025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Comic Sans MS" pitchFamily="66" charset="0"/>
              </a:rPr>
              <a:t>Стихи об эмоциях </a:t>
            </a:r>
            <a:br>
              <a:rPr lang="ru-RU" sz="4800" dirty="0" smtClean="0">
                <a:latin typeface="Comic Sans MS" pitchFamily="66" charset="0"/>
              </a:rPr>
            </a:br>
            <a:r>
              <a:rPr lang="ru-RU" sz="4800" dirty="0" smtClean="0">
                <a:latin typeface="Comic Sans MS" pitchFamily="66" charset="0"/>
              </a:rPr>
              <a:t>для детей</a:t>
            </a:r>
            <a:endParaRPr lang="ru-RU" sz="4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5357818" cy="582594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omic Sans MS" pitchFamily="66" charset="0"/>
              </a:rPr>
              <a:t>ВСЕ СДЕЛАЛОСЬ ГРУСТНЫМ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5572132" cy="457203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Яблоко стало невкусным.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Веселое стало грустным.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Сахар – не сладкий.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Соль – не соленая.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Дождик – не мокрый.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Трава – не зеленая.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Гром на кого-то с неба ворчит.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Мама не хочет со мной разговаривать.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Мама молчит…</a:t>
            </a:r>
          </a:p>
          <a:p>
            <a:pPr algn="r">
              <a:buNone/>
            </a:pPr>
            <a:r>
              <a:rPr lang="ru-RU" sz="2400" dirty="0">
                <a:latin typeface="Comic Sans MS" pitchFamily="66" charset="0"/>
              </a:rPr>
              <a:t>(Л. Николаенко)</a:t>
            </a:r>
          </a:p>
          <a:p>
            <a:pPr>
              <a:buNone/>
            </a:pP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86380" cy="57148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ОБИДА</a:t>
            </a:r>
            <a:endParaRPr lang="ru-RU" sz="2800" dirty="0">
              <a:latin typeface="Comic Sans MS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571480"/>
          <a:ext cx="6143636" cy="5072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818"/>
                <a:gridCol w="3071818"/>
              </a:tblGrid>
              <a:tr h="50720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smtClean="0"/>
                        <a:t>Я маму мою обидел.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Теперь никогда-никогда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Из дому вместе не выйдем.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Не сходим с ней никуда.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Она в окно не помашет,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Я тоже не помашу.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Она ничего не расскажет,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Я тоже не расскажу…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Возьму я мешок за плечи,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хлеба кусок найду,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Найду я палку покрепче,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Уйду я, уйду в тайгу!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Я буду ходить по следу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В страшный – </a:t>
                      </a:r>
                      <a:r>
                        <a:rPr lang="ru-RU" sz="1600" dirty="0" err="1" smtClean="0"/>
                        <a:t>страшный</a:t>
                      </a:r>
                      <a:r>
                        <a:rPr lang="ru-RU" sz="1600" dirty="0" smtClean="0"/>
                        <a:t> мороз!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через бурную реку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Буду я строить мост!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smtClean="0"/>
                        <a:t>И буду я главный начальник,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буду я с бородой,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буду я такой печальный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молчаливый такой…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вот будет вечер зимний,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вот пройдет много лет,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вот в самолет реактивный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Мама возьмет билет…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в день моего рождения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Тот самолет прилетит,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выйдет оттуда мама,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/>
                        <a:t>И мама меня простит!</a:t>
                      </a:r>
                      <a:r>
                        <a:rPr lang="ru-RU" sz="1600" baseline="0" dirty="0" smtClean="0"/>
                        <a:t>                     </a:t>
                      </a:r>
                      <a:r>
                        <a:rPr lang="ru-RU" sz="1600" dirty="0" smtClean="0"/>
                        <a:t>(                     (Э. </a:t>
                      </a:r>
                      <a:r>
                        <a:rPr lang="ru-RU" sz="1600" dirty="0" err="1" smtClean="0"/>
                        <a:t>Мошковская</a:t>
                      </a:r>
                      <a:r>
                        <a:rPr lang="ru-RU" sz="1600" dirty="0" smtClean="0"/>
                        <a:t>)</a:t>
                      </a:r>
                    </a:p>
                    <a:p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86380" cy="1214422"/>
          </a:xfrm>
        </p:spPr>
        <p:txBody>
          <a:bodyPr>
            <a:normAutofit fontScale="90000"/>
          </a:bodyPr>
          <a:lstStyle/>
          <a:p>
            <a:r>
              <a:rPr lang="ru-RU" dirty="0"/>
              <a:t>***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5286380" cy="5000661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>
                <a:latin typeface="Comic Sans MS" pitchFamily="66" charset="0"/>
              </a:rPr>
              <a:t>Я ушел в свою обиду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сказал, что я не выйду.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Вот не выйду никогда!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Буду жить в ней все года!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в обиде я не видел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Ни цветочка, ни куста…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в обиде я обидел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щеночка и кота…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Я в обиде съел пирог,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в обиде я прилег,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проспал в ней два часа,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Открываю я глаза…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А она куда-то делась!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Но искать не захотелось.</a:t>
            </a:r>
          </a:p>
          <a:p>
            <a:pPr algn="r">
              <a:buNone/>
            </a:pPr>
            <a:r>
              <a:rPr lang="ru-RU" dirty="0">
                <a:latin typeface="Comic Sans MS" pitchFamily="66" charset="0"/>
              </a:rPr>
              <a:t>(Э. </a:t>
            </a:r>
            <a:r>
              <a:rPr lang="ru-RU" dirty="0" err="1">
                <a:latin typeface="Comic Sans MS" pitchFamily="66" charset="0"/>
              </a:rPr>
              <a:t>Мошковская</a:t>
            </a:r>
            <a:r>
              <a:rPr lang="ru-RU" dirty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5214942" cy="582594"/>
          </a:xfrm>
        </p:spPr>
        <p:txBody>
          <a:bodyPr>
            <a:normAutofit fontScale="90000"/>
          </a:bodyPr>
          <a:lstStyle/>
          <a:p>
            <a:r>
              <a:rPr lang="ru-RU" dirty="0"/>
              <a:t>***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9"/>
            <a:ext cx="5286380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Я был на счастливом острове,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Там я катался на ослике!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И там грузовик мой валялся,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Который давно потерялся!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Была там чашечка белая,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Снова была она целая!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И лампа там неразбитая,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И мама там </a:t>
            </a:r>
            <a:r>
              <a:rPr lang="ru-RU" sz="2400" dirty="0" err="1">
                <a:latin typeface="Comic Sans MS" pitchFamily="66" charset="0"/>
              </a:rPr>
              <a:t>несердитая</a:t>
            </a:r>
            <a:r>
              <a:rPr lang="ru-RU" sz="2400" dirty="0">
                <a:latin typeface="Comic Sans MS" pitchFamily="66" charset="0"/>
              </a:rPr>
              <a:t>!</a:t>
            </a:r>
          </a:p>
          <a:p>
            <a:pPr algn="r">
              <a:buNone/>
            </a:pPr>
            <a:r>
              <a:rPr lang="ru-RU" sz="2400" dirty="0">
                <a:latin typeface="Comic Sans MS" pitchFamily="66" charset="0"/>
              </a:rPr>
              <a:t>(Э. </a:t>
            </a:r>
            <a:r>
              <a:rPr lang="ru-RU" sz="2400" dirty="0" err="1">
                <a:latin typeface="Comic Sans MS" pitchFamily="66" charset="0"/>
              </a:rPr>
              <a:t>Мошковская</a:t>
            </a:r>
            <a:r>
              <a:rPr lang="ru-RU" sz="2400" dirty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429256" cy="92867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omic Sans MS" pitchFamily="66" charset="0"/>
              </a:rPr>
              <a:t>ВОЛЧЬЯ ТОСКА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3"/>
            <a:ext cx="5572132" cy="450059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>
                <a:latin typeface="Comic Sans MS" pitchFamily="66" charset="0"/>
              </a:rPr>
              <a:t>Лишь затихнет сад звериный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Ночью зимней, ночью длинной,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Долго, жалобно и тихо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Воет старая волчиха: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«на родной сторонке,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На лесной сторонке,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Нет зимою логова,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Отняли волчонка –</a:t>
            </a:r>
          </a:p>
          <a:p>
            <a:pPr>
              <a:buNone/>
            </a:pPr>
            <a:r>
              <a:rPr lang="ru-RU" dirty="0" err="1">
                <a:latin typeface="Comic Sans MS" pitchFamily="66" charset="0"/>
              </a:rPr>
              <a:t>Сероголового</a:t>
            </a:r>
            <a:r>
              <a:rPr lang="ru-RU" dirty="0">
                <a:latin typeface="Comic Sans MS" pitchFamily="66" charset="0"/>
              </a:rPr>
              <a:t>…»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Долго, жалобно и тихо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Воет старая волчиха,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И, заслышав волчий плач,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Гулко ухает пугач.</a:t>
            </a:r>
          </a:p>
          <a:p>
            <a:pPr algn="r">
              <a:buNone/>
            </a:pPr>
            <a:r>
              <a:rPr lang="ru-RU" dirty="0">
                <a:latin typeface="Comic Sans MS" pitchFamily="66" charset="0"/>
              </a:rPr>
              <a:t>(М. Л. Моравская)</a:t>
            </a: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072066" cy="92867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omic Sans MS" pitchFamily="66" charset="0"/>
              </a:rPr>
              <a:t>ГРУСТНЫЙ КОНДИТЕР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500042"/>
          <a:ext cx="6143636" cy="5072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818"/>
                <a:gridCol w="3071818"/>
              </a:tblGrid>
              <a:tr h="50720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Живет кондитер грустный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На крохотном островке.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Он торт большой и вкусный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Весь день жует в тоске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И просто с отвращеньем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Глядит на крем с вареньем.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Он ест их в одиночестве на крохотном островке.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Когда он видит мачты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Далеких кораблей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Он горько-горько плачет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В кондитерской своей.</a:t>
                      </a:r>
                    </a:p>
                    <a:p>
                      <a:pPr>
                        <a:buNone/>
                      </a:pP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Его одно печалит: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Никто здесь не причалит 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И не с кем поделиться 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На крохотном островке.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И торт большой и вкусный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Всегда жевал в тоске.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Но вот вчера он умер 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На сахарном песке,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И стало пусто-пусто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На крохотном островке.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>
                          <a:latin typeface="Comic Sans MS" pitchFamily="66" charset="0"/>
                        </a:rPr>
                        <a:t>             (И. </a:t>
                      </a:r>
                      <a:r>
                        <a:rPr lang="ru-RU" sz="1800" dirty="0" err="1" smtClean="0">
                          <a:latin typeface="Comic Sans MS" pitchFamily="66" charset="0"/>
                        </a:rPr>
                        <a:t>Хагеруп</a:t>
                      </a:r>
                      <a:r>
                        <a:rPr lang="ru-RU" sz="1800" dirty="0" smtClean="0">
                          <a:latin typeface="Comic Sans MS" pitchFamily="66" charset="0"/>
                        </a:rPr>
                        <a:t>)</a:t>
                      </a:r>
                    </a:p>
                    <a:p>
                      <a:endParaRPr lang="ru-RU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072066" cy="1071546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О БАБЕ ЯГЕ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8686800" cy="457203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>
              <a:latin typeface="Comic Sans MS" pitchFamily="66" charset="0"/>
            </a:endParaRP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714356"/>
          <a:ext cx="6143636" cy="5072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818"/>
                <a:gridCol w="3071818"/>
              </a:tblGrid>
              <a:tr h="50720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Все считают, что ЯГА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Хитрая и злая,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А мне кажется,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Она вовсе не такая.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Если ей прическу сделать,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Макияж ей нанести,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Зубы вставить побелее,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Да цветы преподнести,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И еще сказать: Бабуля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Любим мы тебя, как мать!»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Так изменится </a:t>
                      </a:r>
                      <a:r>
                        <a:rPr lang="ru-RU" sz="2000" dirty="0" err="1" smtClean="0">
                          <a:latin typeface="Comic Sans MS" pitchFamily="66" charset="0"/>
                        </a:rPr>
                        <a:t>Ягуся</a:t>
                      </a:r>
                      <a:r>
                        <a:rPr lang="ru-RU" sz="2000" dirty="0" smtClean="0">
                          <a:latin typeface="Comic Sans MS" pitchFamily="66" charset="0"/>
                        </a:rPr>
                        <a:t>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Будет бабу не узнать.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Станет доброй и красивой 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Вас не будет обижать.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Хочет быть Яга любимой,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Это надо понимать!</a:t>
                      </a:r>
                    </a:p>
                    <a:p>
                      <a:pPr>
                        <a:buNone/>
                      </a:pPr>
                      <a:r>
                        <a:rPr lang="ru-RU" sz="2000" dirty="0" smtClean="0">
                          <a:latin typeface="Comic Sans MS" pitchFamily="66" charset="0"/>
                        </a:rPr>
                        <a:t>          (Н. Григорьева)</a:t>
                      </a:r>
                    </a:p>
                    <a:p>
                      <a:endParaRPr lang="ru-RU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14942" cy="100010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ТИГРЕНОК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571480"/>
          <a:ext cx="6143636" cy="5072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818"/>
                <a:gridCol w="3071818"/>
              </a:tblGrid>
              <a:tr h="50720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 smtClean="0"/>
                        <a:t>Однажды тигренок по джунглям гулял,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Хорошего друга он себе искал.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Да только зверята боялись его,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Хоть он не обидел пока никого!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Тигренок хотел поиграть с олененком,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Но тот поскорей убежал от тигренка.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Сказала сыночку </a:t>
                      </a:r>
                      <a:r>
                        <a:rPr lang="ru-RU" sz="1400" dirty="0" err="1" smtClean="0"/>
                        <a:t>олениха</a:t>
                      </a:r>
                      <a:r>
                        <a:rPr lang="ru-RU" sz="1400" dirty="0" smtClean="0"/>
                        <a:t> - мать,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Что с тиграми в игры опасно играть!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Тигренок пошел искупаться в реке.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Увидел </a:t>
                      </a:r>
                      <a:r>
                        <a:rPr lang="ru-RU" sz="1400" dirty="0" err="1" smtClean="0"/>
                        <a:t>питончика</a:t>
                      </a:r>
                      <a:r>
                        <a:rPr lang="ru-RU" sz="1400" dirty="0" smtClean="0"/>
                        <a:t> он в тростнике.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Хотел поиграть он с </a:t>
                      </a:r>
                      <a:r>
                        <a:rPr lang="ru-RU" sz="1400" dirty="0" err="1" smtClean="0"/>
                        <a:t>питончиком</a:t>
                      </a:r>
                      <a:r>
                        <a:rPr lang="ru-RU" sz="1400" dirty="0" smtClean="0"/>
                        <a:t> в прятки.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Но тот от тигренка уполз без оглядки!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И долго тигренок по джунглям бродил,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Друзей не нашел и совсем приуныл.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 smtClean="0"/>
                        <a:t>Тигренок под пальмой прилег на полянке.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И сверху услышал он крик обезьянки: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- Никто из зверей в твою дружбу не верит!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Все знают, что тигру – опасные звери!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И дальше побрел наш тигренок снова,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И вдруг он увидел тигренка другого.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Так весело стали играть они в прятки,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Что к ним прибежали другие </a:t>
                      </a:r>
                      <a:r>
                        <a:rPr lang="ru-RU" sz="1400" dirty="0" err="1" smtClean="0"/>
                        <a:t>зверятки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С тех пор у тигренка есть много друзей,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А вместе с друзьями играть веселей!</a:t>
                      </a:r>
                    </a:p>
                    <a:p>
                      <a:pPr>
                        <a:buNone/>
                      </a:pPr>
                      <a:r>
                        <a:rPr lang="ru-RU" sz="1400" dirty="0" smtClean="0"/>
                        <a:t>                                (С. Б. Зайцева)</a:t>
                      </a:r>
                    </a:p>
                    <a:p>
                      <a:endParaRPr lang="ru-RU" sz="1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143504" cy="785794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omic Sans MS" pitchFamily="66" charset="0"/>
              </a:rPr>
              <a:t>ВОРОБЕЙ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500042"/>
          <a:ext cx="6143636" cy="5072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818"/>
                <a:gridCol w="3071818"/>
              </a:tblGrid>
              <a:tr h="50720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Жил на свете </a:t>
                      </a:r>
                      <a:r>
                        <a:rPr lang="ru-RU" dirty="0" err="1" smtClean="0"/>
                        <a:t>воробьишка</a:t>
                      </a:r>
                      <a:r>
                        <a:rPr lang="ru-RU" dirty="0" smtClean="0"/>
                        <a:t>,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Весельчак и шалунишка.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Хоть и был он очень мал,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Больше всех озорничал.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Подлетит шалун к лисице –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Прямо на нос ей садиться.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Пропоет свое «</a:t>
                      </a:r>
                      <a:r>
                        <a:rPr lang="ru-RU" dirty="0" err="1" smtClean="0"/>
                        <a:t>Чирик</a:t>
                      </a:r>
                      <a:r>
                        <a:rPr lang="ru-RU" dirty="0" smtClean="0"/>
                        <a:t>!»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И взлетает в тот же миг.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Любит он в пыли возиться,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Любит в лужице помыться.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Отовсюду озорник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Весело кричит «</a:t>
                      </a:r>
                      <a:r>
                        <a:rPr lang="ru-RU" dirty="0" err="1" smtClean="0"/>
                        <a:t>Чирик</a:t>
                      </a:r>
                      <a:r>
                        <a:rPr lang="ru-RU" dirty="0" smtClean="0"/>
                        <a:t>!»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Как-то раз он заболел,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Тихо в гнездышке сидел.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Тут сорока всполошилась: 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Что-то с воробьем случилось!</a:t>
                      </a:r>
                    </a:p>
                    <a:p>
                      <a:pPr>
                        <a:buNone/>
                      </a:pP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Не летает, ни шалит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И зверей не веселит.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Поспешили к </a:t>
                      </a:r>
                      <a:r>
                        <a:rPr lang="ru-RU" dirty="0" err="1" smtClean="0"/>
                        <a:t>воробьишки</a:t>
                      </a:r>
                      <a:endParaRPr lang="ru-RU" dirty="0" smtClean="0"/>
                    </a:p>
                    <a:p>
                      <a:pPr>
                        <a:buNone/>
                      </a:pPr>
                      <a:r>
                        <a:rPr lang="ru-RU" dirty="0" smtClean="0"/>
                        <a:t>Птички, белки и зайчишки.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Кто с малиной, кто с клубникой,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Кто с зерном, кто с ежевикой.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Воробьишка</a:t>
                      </a:r>
                      <a:r>
                        <a:rPr lang="ru-RU" dirty="0" smtClean="0"/>
                        <a:t> все склевал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И опять здоровый стал.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Снова весел озорник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И поет – </a:t>
                      </a:r>
                      <a:r>
                        <a:rPr lang="ru-RU" dirty="0" err="1" smtClean="0"/>
                        <a:t>чирик-чирик</a:t>
                      </a:r>
                      <a:r>
                        <a:rPr lang="ru-RU" dirty="0" smtClean="0"/>
                        <a:t>!</a:t>
                      </a:r>
                    </a:p>
                    <a:p>
                      <a:pPr>
                        <a:buNone/>
                      </a:pPr>
                      <a:r>
                        <a:rPr lang="ru-RU" dirty="0" smtClean="0"/>
                        <a:t>                 (С. Б. Зайцева)</a:t>
                      </a:r>
                    </a:p>
                    <a:p>
                      <a:endParaRPr lang="ru-RU" sz="1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643570" cy="114298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Comic Sans MS" pitchFamily="66" charset="0"/>
              </a:rPr>
              <a:t>НЕ БУДУ БОЯТЬСЯ!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endParaRPr lang="ru-RU" sz="24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1"/>
            <a:ext cx="5114932" cy="464347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>
                <a:latin typeface="Comic Sans MS" pitchFamily="66" charset="0"/>
              </a:rPr>
              <a:t>Страшно в лесу.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А если в грозу?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А в темные ночи?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Страшно очень.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там медведь,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медведица есть,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волки даже!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А заяц – как же?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А заяц живет, и – ничего!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ежик живет, и детки его,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бегают детки, резвятся!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я не буду бояться!</a:t>
            </a:r>
          </a:p>
          <a:p>
            <a:pPr algn="r">
              <a:buNone/>
            </a:pPr>
            <a:r>
              <a:rPr lang="ru-RU" dirty="0">
                <a:latin typeface="Comic Sans MS" pitchFamily="66" charset="0"/>
              </a:rPr>
              <a:t>(Э. </a:t>
            </a:r>
            <a:r>
              <a:rPr lang="ru-RU" dirty="0" err="1">
                <a:latin typeface="Comic Sans MS" pitchFamily="66" charset="0"/>
              </a:rPr>
              <a:t>Мошковская</a:t>
            </a:r>
            <a:r>
              <a:rPr lang="ru-RU" dirty="0">
                <a:latin typeface="Comic Sans MS" pitchFamily="66" charset="0"/>
              </a:rPr>
              <a:t>)</a:t>
            </a:r>
          </a:p>
          <a:p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429256" cy="1142984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ТРУС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5929322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Зайку спрашивает еж: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- Что ты, заинька, ревешь?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- Очень я перепугался,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С диким зверем повстречался.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Он 0еленый, пучеглазый,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Не видал таких ни разу.</a:t>
            </a:r>
          </a:p>
          <a:p>
            <a:pPr algn="r">
              <a:buNone/>
            </a:pPr>
            <a:r>
              <a:rPr lang="ru-RU" sz="2400" dirty="0">
                <a:latin typeface="Comic Sans MS" pitchFamily="66" charset="0"/>
              </a:rPr>
              <a:t>(Е. </a:t>
            </a:r>
            <a:r>
              <a:rPr lang="ru-RU" sz="2400" dirty="0" err="1">
                <a:latin typeface="Comic Sans MS" pitchFamily="66" charset="0"/>
              </a:rPr>
              <a:t>Чарушин</a:t>
            </a:r>
            <a:r>
              <a:rPr lang="ru-RU" sz="2400" dirty="0">
                <a:latin typeface="Comic Sans MS" pitchFamily="66" charset="0"/>
              </a:rPr>
              <a:t>, Е. </a:t>
            </a:r>
            <a:r>
              <a:rPr lang="ru-RU" sz="2400" dirty="0" err="1">
                <a:latin typeface="Comic Sans MS" pitchFamily="66" charset="0"/>
              </a:rPr>
              <a:t>Шумская</a:t>
            </a:r>
            <a:r>
              <a:rPr lang="ru-RU" sz="2400" dirty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0694" cy="141763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ЕЖИКИ СМЕЮТСЯ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5"/>
            <a:ext cx="6072198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У канавки две козявки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Продают ежам булавки.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А ежи-то хохотать!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Все не могут перестать: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«Эх вы, глупые козявки!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Нам не надобны булавки: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Мы булавками сами утыканы».</a:t>
            </a:r>
          </a:p>
          <a:p>
            <a:pPr algn="r">
              <a:buNone/>
            </a:pPr>
            <a:r>
              <a:rPr lang="ru-RU" sz="2400" dirty="0">
                <a:latin typeface="Comic Sans MS" pitchFamily="66" charset="0"/>
              </a:rPr>
              <a:t>(К. Чуковский)</a:t>
            </a:r>
          </a:p>
          <a:p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429256" cy="100010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КТО?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1"/>
            <a:ext cx="4786346" cy="464347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>
                <a:latin typeface="Comic Sans MS" pitchFamily="66" charset="0"/>
              </a:rPr>
              <a:t>На-ка, дети!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Кто храбрее всех на свете?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Так и знал – в ответ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Все хором на распев – «Лев!»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Лев? Ха-ха… Легко быть храбрым,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Если лапы шире швабры.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Нет, ни лев, ни слон…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Храбрее всех малыш –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Мышь!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Сам вчера я видел чудо,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Как мышонок влез на блюдо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И у носа спящей кошки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Не спеша, поел все крошки.</a:t>
            </a:r>
          </a:p>
          <a:p>
            <a:pPr algn="r">
              <a:buNone/>
            </a:pPr>
            <a:r>
              <a:rPr lang="ru-RU" dirty="0">
                <a:latin typeface="Comic Sans MS" pitchFamily="66" charset="0"/>
              </a:rPr>
              <a:t>(С. Черный)</a:t>
            </a: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0694" cy="100010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ХРАБРЕЦЫ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9"/>
            <a:ext cx="5857884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Однажды двадцать пять портных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Вступили в бой с улиткой.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В руках у каждого из них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Была иголка с ниткой!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Но еле ноги унесли,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Спасаясь от врага.</a:t>
            </a:r>
          </a:p>
          <a:p>
            <a:pPr>
              <a:buNone/>
            </a:pPr>
            <a:r>
              <a:rPr lang="ru-RU" sz="2400" dirty="0">
                <a:latin typeface="Comic Sans MS" pitchFamily="66" charset="0"/>
              </a:rPr>
              <a:t>Когда завидели вдали</a:t>
            </a:r>
          </a:p>
          <a:p>
            <a:pPr>
              <a:buNone/>
            </a:pPr>
            <a:r>
              <a:rPr lang="ru-RU" sz="2400" dirty="0" err="1">
                <a:latin typeface="Comic Sans MS" pitchFamily="66" charset="0"/>
              </a:rPr>
              <a:t>Улиткины</a:t>
            </a:r>
            <a:r>
              <a:rPr lang="ru-RU" sz="2400" dirty="0">
                <a:latin typeface="Comic Sans MS" pitchFamily="66" charset="0"/>
              </a:rPr>
              <a:t> рога.</a:t>
            </a:r>
          </a:p>
          <a:p>
            <a:pPr algn="r">
              <a:buNone/>
            </a:pPr>
            <a:r>
              <a:rPr lang="ru-RU" sz="2400" dirty="0">
                <a:latin typeface="Comic Sans MS" pitchFamily="66" charset="0"/>
              </a:rPr>
              <a:t>(С. Маршак)</a:t>
            </a:r>
          </a:p>
          <a:p>
            <a:pPr>
              <a:buNone/>
            </a:pP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86380" cy="92867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Comic Sans MS" pitchFamily="66" charset="0"/>
              </a:rPr>
              <a:t>ОЧЕНЬ СТРАШНАЯ ИСТОРИЯ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1"/>
            <a:ext cx="5357818" cy="450059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>
                <a:latin typeface="Comic Sans MS" pitchFamily="66" charset="0"/>
              </a:rPr>
              <a:t>Доедая с маслом булку,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Братья шли по переулку.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Вдруг на них из закоулка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Пес большой залаял гулко.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Сказал младший: «Вот напасть,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Хочет он на нас напасть.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Чтоб в беду нам не попасть,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Псу мы бросим булку в пасть».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Все окончилось прекрасно.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Братьям сразу стало ясно,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Что на каждую прогулку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Надо брать с собою … булку.</a:t>
            </a:r>
          </a:p>
          <a:p>
            <a:pPr algn="r">
              <a:buNone/>
            </a:pPr>
            <a:r>
              <a:rPr lang="ru-RU" dirty="0">
                <a:latin typeface="Comic Sans MS" pitchFamily="66" charset="0"/>
              </a:rPr>
              <a:t>(Д. Хармс)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357818" cy="857232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Comic Sans MS" pitchFamily="66" charset="0"/>
              </a:rPr>
              <a:t>РАДОСТЬ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5500694" cy="464346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>
                <a:latin typeface="Comic Sans MS" pitchFamily="66" charset="0"/>
              </a:rPr>
              <a:t>Радость пробежала по дорожке.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Радость распахнула все окошки.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Радуется клен, что он силен, -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Радугу на ветке держит он.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Рады зайцы, что спугнули волка.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Новым шишкам радуется елка.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Разбудите, дети, всех людей!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Радость запрягает лошадей.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Надевайте лучшие одежки!</a:t>
            </a:r>
          </a:p>
          <a:p>
            <a:pPr>
              <a:buNone/>
            </a:pPr>
            <a:r>
              <a:rPr lang="ru-RU" dirty="0">
                <a:latin typeface="Comic Sans MS" pitchFamily="66" charset="0"/>
              </a:rPr>
              <a:t>Радость распахнула все окошки!</a:t>
            </a:r>
          </a:p>
          <a:p>
            <a:pPr algn="r">
              <a:buNone/>
            </a:pPr>
            <a:r>
              <a:rPr lang="ru-RU" dirty="0">
                <a:latin typeface="Comic Sans MS" pitchFamily="66" charset="0"/>
              </a:rPr>
              <a:t>(М. Карем)</a:t>
            </a:r>
          </a:p>
          <a:p>
            <a:pPr>
              <a:buNone/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отёнок\Pictures\шаблоны презентаций\фоны для призентаций\детские\ramka-detskaya-7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14942" cy="1071546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omic Sans MS" pitchFamily="66" charset="0"/>
              </a:rPr>
              <a:t>ЛЕБЕДИНОЕ ГОРЕ</a:t>
            </a:r>
            <a:r>
              <a:rPr lang="ru-RU" sz="2800" dirty="0">
                <a:latin typeface="Comic Sans MS" pitchFamily="66" charset="0"/>
              </a:rPr>
              <a:t/>
            </a:r>
            <a:br>
              <a:rPr lang="ru-RU" sz="2800" dirty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42918"/>
          <a:ext cx="6143636" cy="5072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818"/>
                <a:gridCol w="3071818"/>
              </a:tblGrid>
              <a:tr h="50720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В холодном парке, среди льдин,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Зимует лебедь. Он один.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Не повредил ли он крыло?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Сломал, быть может?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Бедняга! Вот не повезло –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Летать не может.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Я возле лебедя стою.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Я знаю всю его семью.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С большим семейством лебедят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Он плыл куда-то,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И вдруг над парком 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Как взлетят все лебедята!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В холодном парке среди льдин,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Остался лебедь. Он один.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А я все думаю о нем,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Бегу к нему на водоем.</a:t>
                      </a:r>
                    </a:p>
                    <a:p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Решил я притвориться: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Я тоже лебедь-птица.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Я тоже белый весь в снегу.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Я выгнул нею, как могу.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Заносит снегом водоем,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А я кричу: «Послушай,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Мы будем плыть с тобой вдвоем,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Но только я – на суше!»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Я поднял руку, как крыло,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Но ничего не помогло.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В холодном парке, среди льдин,</a:t>
                      </a:r>
                    </a:p>
                    <a:p>
                      <a:pPr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Скучает лебедь. Он один.</a:t>
                      </a:r>
                    </a:p>
                    <a:p>
                      <a:pPr algn="r">
                        <a:buNone/>
                      </a:pPr>
                      <a:r>
                        <a:rPr lang="ru-RU" sz="1600" dirty="0" smtClean="0">
                          <a:latin typeface="Comic Sans MS" pitchFamily="66" charset="0"/>
                        </a:rPr>
                        <a:t>(А. </a:t>
                      </a:r>
                      <a:r>
                        <a:rPr lang="ru-RU" sz="1600" dirty="0" err="1" smtClean="0">
                          <a:latin typeface="Comic Sans MS" pitchFamily="66" charset="0"/>
                        </a:rPr>
                        <a:t>Барто</a:t>
                      </a:r>
                      <a:r>
                        <a:rPr lang="ru-RU" sz="1600" dirty="0" smtClean="0">
                          <a:latin typeface="Comic Sans MS" pitchFamily="66" charset="0"/>
                        </a:rPr>
                        <a:t>)</a:t>
                      </a:r>
                    </a:p>
                    <a:p>
                      <a:endParaRPr lang="ru-RU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1492</Words>
  <Application>Microsoft Office PowerPoint</Application>
  <PresentationFormat>Экран (4:3)</PresentationFormat>
  <Paragraphs>289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Стихи об эмоциях  для детей</vt:lpstr>
      <vt:lpstr>НЕ БУДУ БОЯТЬСЯ! </vt:lpstr>
      <vt:lpstr>ТРУС </vt:lpstr>
      <vt:lpstr>ЕЖИКИ СМЕЮТСЯ </vt:lpstr>
      <vt:lpstr>КТО? </vt:lpstr>
      <vt:lpstr>ХРАБРЕЦЫ </vt:lpstr>
      <vt:lpstr>ОЧЕНЬ СТРАШНАЯ ИСТОРИЯ </vt:lpstr>
      <vt:lpstr>РАДОСТЬ </vt:lpstr>
      <vt:lpstr>ЛЕБЕДИНОЕ ГОРЕ </vt:lpstr>
      <vt:lpstr>ВСЕ СДЕЛАЛОСЬ ГРУСТНЫМ </vt:lpstr>
      <vt:lpstr>ОБИДА</vt:lpstr>
      <vt:lpstr>*** </vt:lpstr>
      <vt:lpstr>*** </vt:lpstr>
      <vt:lpstr>ВОЛЧЬЯ ТОСКА </vt:lpstr>
      <vt:lpstr>ГРУСТНЫЙ КОНДИТЕР </vt:lpstr>
      <vt:lpstr>О БАБЕ ЯГЕ </vt:lpstr>
      <vt:lpstr>ТИГРЕНОК </vt:lpstr>
      <vt:lpstr>ВОРОБЕЙ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Стихи об эмоциях  для детей</dc:title>
  <dc:creator>Котёнок</dc:creator>
  <cp:lastModifiedBy>Котёнок</cp:lastModifiedBy>
  <cp:revision>6</cp:revision>
  <dcterms:created xsi:type="dcterms:W3CDTF">2012-01-18T01:52:29Z</dcterms:created>
  <dcterms:modified xsi:type="dcterms:W3CDTF">2012-02-13T11:15:30Z</dcterms:modified>
</cp:coreProperties>
</file>