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F6982-AAB3-47A9-A000-BA1C616421B0}" type="doc">
      <dgm:prSet loTypeId="urn:microsoft.com/office/officeart/2005/8/layout/vList3" loCatId="pictur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38BA3A-DEA8-4A83-A1C4-BFBB1D463763}">
      <dgm:prSet phldrT="[Текст]"/>
      <dgm:spPr/>
      <dgm:t>
        <a:bodyPr/>
        <a:lstStyle/>
        <a:p>
          <a:r>
            <a:rPr lang="ru-RU" dirty="0" smtClean="0"/>
            <a:t>Гуашь</a:t>
          </a:r>
          <a:endParaRPr lang="ru-RU" dirty="0"/>
        </a:p>
      </dgm:t>
    </dgm:pt>
    <dgm:pt modelId="{73390AE9-11E7-4690-B0E6-7E4A67ECD2A3}" type="parTrans" cxnId="{683D57F8-F9C3-4737-95A2-BA861EE18C31}">
      <dgm:prSet/>
      <dgm:spPr/>
      <dgm:t>
        <a:bodyPr/>
        <a:lstStyle/>
        <a:p>
          <a:endParaRPr lang="ru-RU"/>
        </a:p>
      </dgm:t>
    </dgm:pt>
    <dgm:pt modelId="{E921DECC-0726-4807-808F-71B19C5A14CE}" type="sibTrans" cxnId="{683D57F8-F9C3-4737-95A2-BA861EE18C31}">
      <dgm:prSet/>
      <dgm:spPr/>
      <dgm:t>
        <a:bodyPr/>
        <a:lstStyle/>
        <a:p>
          <a:endParaRPr lang="ru-RU"/>
        </a:p>
      </dgm:t>
    </dgm:pt>
    <dgm:pt modelId="{0496410A-678E-4036-BBAB-DF3F5B7AE6E1}">
      <dgm:prSet phldrT="[Текст]"/>
      <dgm:spPr/>
      <dgm:t>
        <a:bodyPr/>
        <a:lstStyle/>
        <a:p>
          <a:r>
            <a:rPr lang="ru-RU" dirty="0" smtClean="0"/>
            <a:t>Водные маркеры</a:t>
          </a:r>
          <a:endParaRPr lang="ru-RU" dirty="0"/>
        </a:p>
      </dgm:t>
    </dgm:pt>
    <dgm:pt modelId="{A7F74E82-7973-4A7D-86FF-0633BD2B9162}" type="parTrans" cxnId="{A86D96C6-88B4-4081-B3C9-3D2074D970AE}">
      <dgm:prSet/>
      <dgm:spPr/>
      <dgm:t>
        <a:bodyPr/>
        <a:lstStyle/>
        <a:p>
          <a:endParaRPr lang="ru-RU"/>
        </a:p>
      </dgm:t>
    </dgm:pt>
    <dgm:pt modelId="{A61B3098-FDA8-442A-A1CE-AF97E3212CF2}" type="sibTrans" cxnId="{A86D96C6-88B4-4081-B3C9-3D2074D970AE}">
      <dgm:prSet/>
      <dgm:spPr/>
      <dgm:t>
        <a:bodyPr/>
        <a:lstStyle/>
        <a:p>
          <a:endParaRPr lang="ru-RU"/>
        </a:p>
      </dgm:t>
    </dgm:pt>
    <dgm:pt modelId="{47647A52-4744-45CF-8FE3-218B4B5F7F19}">
      <dgm:prSet phldrT="[Текст]"/>
      <dgm:spPr/>
      <dgm:t>
        <a:bodyPr/>
        <a:lstStyle/>
        <a:p>
          <a:r>
            <a:rPr lang="ru-RU" dirty="0" smtClean="0"/>
            <a:t>Помада</a:t>
          </a:r>
          <a:endParaRPr lang="ru-RU" dirty="0"/>
        </a:p>
      </dgm:t>
    </dgm:pt>
    <dgm:pt modelId="{F279A498-061A-40FE-BDE7-B324B3B38C51}" type="parTrans" cxnId="{FD5741F8-AB95-493B-B3F9-1F57AE64C8E8}">
      <dgm:prSet/>
      <dgm:spPr/>
      <dgm:t>
        <a:bodyPr/>
        <a:lstStyle/>
        <a:p>
          <a:endParaRPr lang="ru-RU"/>
        </a:p>
      </dgm:t>
    </dgm:pt>
    <dgm:pt modelId="{90048ACF-8F82-4059-9FDE-9B0694E5D01D}" type="sibTrans" cxnId="{FD5741F8-AB95-493B-B3F9-1F57AE64C8E8}">
      <dgm:prSet/>
      <dgm:spPr/>
      <dgm:t>
        <a:bodyPr/>
        <a:lstStyle/>
        <a:p>
          <a:endParaRPr lang="ru-RU"/>
        </a:p>
      </dgm:t>
    </dgm:pt>
    <dgm:pt modelId="{DB1820E5-F6CB-4089-BB86-3C5D70C88B91}">
      <dgm:prSet phldrT="[Текст]"/>
      <dgm:spPr/>
      <dgm:t>
        <a:bodyPr/>
        <a:lstStyle/>
        <a:p>
          <a:r>
            <a:rPr lang="ru-RU" dirty="0" smtClean="0"/>
            <a:t>Пена</a:t>
          </a:r>
          <a:endParaRPr lang="ru-RU" dirty="0"/>
        </a:p>
      </dgm:t>
    </dgm:pt>
    <dgm:pt modelId="{B1F452E4-D0C8-402C-AB24-AD187197BA7D}" type="parTrans" cxnId="{26AC6AEC-F2E0-4DB5-995E-E28F9EC3ECDE}">
      <dgm:prSet/>
      <dgm:spPr/>
      <dgm:t>
        <a:bodyPr/>
        <a:lstStyle/>
        <a:p>
          <a:endParaRPr lang="ru-RU"/>
        </a:p>
      </dgm:t>
    </dgm:pt>
    <dgm:pt modelId="{7AEA09E7-4E95-4A49-A989-886436AF473D}" type="sibTrans" cxnId="{26AC6AEC-F2E0-4DB5-995E-E28F9EC3ECDE}">
      <dgm:prSet/>
      <dgm:spPr/>
      <dgm:t>
        <a:bodyPr/>
        <a:lstStyle/>
        <a:p>
          <a:endParaRPr lang="ru-RU"/>
        </a:p>
      </dgm:t>
    </dgm:pt>
    <dgm:pt modelId="{D51C8D91-CE8D-4F47-A425-EE29EC140A43}">
      <dgm:prSet phldrT="[Текст]"/>
      <dgm:spPr/>
      <dgm:t>
        <a:bodyPr/>
        <a:lstStyle/>
        <a:p>
          <a:r>
            <a:rPr lang="ru-RU" dirty="0" smtClean="0"/>
            <a:t>Детский крем</a:t>
          </a:r>
          <a:endParaRPr lang="ru-RU" dirty="0"/>
        </a:p>
      </dgm:t>
    </dgm:pt>
    <dgm:pt modelId="{72070ABA-F990-4385-9EF6-7F997377E4C9}" type="parTrans" cxnId="{3F02DBD8-DEA4-45A5-B0A3-942AC4089F50}">
      <dgm:prSet/>
      <dgm:spPr/>
      <dgm:t>
        <a:bodyPr/>
        <a:lstStyle/>
        <a:p>
          <a:endParaRPr lang="ru-RU"/>
        </a:p>
      </dgm:t>
    </dgm:pt>
    <dgm:pt modelId="{08F24493-D4AE-4B80-ADEB-8D38C7C09399}" type="sibTrans" cxnId="{3F02DBD8-DEA4-45A5-B0A3-942AC4089F50}">
      <dgm:prSet/>
      <dgm:spPr/>
      <dgm:t>
        <a:bodyPr/>
        <a:lstStyle/>
        <a:p>
          <a:endParaRPr lang="ru-RU"/>
        </a:p>
      </dgm:t>
    </dgm:pt>
    <dgm:pt modelId="{0E4D4209-BCB8-40C3-8200-B363B60BE4D8}" type="pres">
      <dgm:prSet presAssocID="{0EDF6982-AAB3-47A9-A000-BA1C616421B0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47ACBD-2BC2-4A83-9E47-C23E5F3BB570}" type="pres">
      <dgm:prSet presAssocID="{C938BA3A-DEA8-4A83-A1C4-BFBB1D463763}" presName="composite" presStyleCnt="0"/>
      <dgm:spPr/>
      <dgm:t>
        <a:bodyPr/>
        <a:lstStyle/>
        <a:p>
          <a:endParaRPr lang="ru-RU"/>
        </a:p>
      </dgm:t>
    </dgm:pt>
    <dgm:pt modelId="{484BB99F-E616-4B6A-833B-D570A5BDF142}" type="pres">
      <dgm:prSet presAssocID="{C938BA3A-DEA8-4A83-A1C4-BFBB1D463763}" presName="imgShp" presStyleLbl="fgImgPlace1" presStyleIdx="0" presStyleCnt="5" custScaleX="17860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</dgm:spPr>
      <dgm:t>
        <a:bodyPr/>
        <a:lstStyle/>
        <a:p>
          <a:endParaRPr lang="ru-RU"/>
        </a:p>
      </dgm:t>
    </dgm:pt>
    <dgm:pt modelId="{9F436218-4DAD-4D08-85E0-837492E03912}" type="pres">
      <dgm:prSet presAssocID="{C938BA3A-DEA8-4A83-A1C4-BFBB1D463763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9C3ADF-2EEB-43D0-9C91-0BBB15BCCF53}" type="pres">
      <dgm:prSet presAssocID="{E921DECC-0726-4807-808F-71B19C5A14CE}" presName="spacing" presStyleCnt="0"/>
      <dgm:spPr/>
      <dgm:t>
        <a:bodyPr/>
        <a:lstStyle/>
        <a:p>
          <a:endParaRPr lang="ru-RU"/>
        </a:p>
      </dgm:t>
    </dgm:pt>
    <dgm:pt modelId="{684D3208-F24A-4EA5-BBE6-772BBC01F1DB}" type="pres">
      <dgm:prSet presAssocID="{0496410A-678E-4036-BBAB-DF3F5B7AE6E1}" presName="composite" presStyleCnt="0"/>
      <dgm:spPr/>
      <dgm:t>
        <a:bodyPr/>
        <a:lstStyle/>
        <a:p>
          <a:endParaRPr lang="ru-RU"/>
        </a:p>
      </dgm:t>
    </dgm:pt>
    <dgm:pt modelId="{64043B32-C78F-40A0-AB2F-7790DDA48BD9}" type="pres">
      <dgm:prSet presAssocID="{0496410A-678E-4036-BBAB-DF3F5B7AE6E1}" presName="imgShp" presStyleLbl="fgImgPlace1" presStyleIdx="1" presStyleCnt="5" custScaleX="15616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</dgm:spPr>
      <dgm:t>
        <a:bodyPr/>
        <a:lstStyle/>
        <a:p>
          <a:endParaRPr lang="ru-RU"/>
        </a:p>
      </dgm:t>
    </dgm:pt>
    <dgm:pt modelId="{D9978019-7A55-4775-A5D3-0BF8B3B5DC38}" type="pres">
      <dgm:prSet presAssocID="{0496410A-678E-4036-BBAB-DF3F5B7AE6E1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A0D996-D63A-4F86-883A-70966E99B7C1}" type="pres">
      <dgm:prSet presAssocID="{A61B3098-FDA8-442A-A1CE-AF97E3212CF2}" presName="spacing" presStyleCnt="0"/>
      <dgm:spPr/>
      <dgm:t>
        <a:bodyPr/>
        <a:lstStyle/>
        <a:p>
          <a:endParaRPr lang="ru-RU"/>
        </a:p>
      </dgm:t>
    </dgm:pt>
    <dgm:pt modelId="{CAD3256A-D64C-4C78-B0BC-F8BDA1CD7B59}" type="pres">
      <dgm:prSet presAssocID="{47647A52-4744-45CF-8FE3-218B4B5F7F19}" presName="composite" presStyleCnt="0"/>
      <dgm:spPr/>
      <dgm:t>
        <a:bodyPr/>
        <a:lstStyle/>
        <a:p>
          <a:endParaRPr lang="ru-RU"/>
        </a:p>
      </dgm:t>
    </dgm:pt>
    <dgm:pt modelId="{D40C651A-3D06-47BB-9BEF-73134E5286EC}" type="pres">
      <dgm:prSet presAssocID="{47647A52-4744-45CF-8FE3-218B4B5F7F19}" presName="imgShp" presStyleLbl="fgImgPlace1" presStyleIdx="2" presStyleCnt="5" custScaleX="158656" custScaleY="10422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</dgm:spPr>
      <dgm:t>
        <a:bodyPr/>
        <a:lstStyle/>
        <a:p>
          <a:endParaRPr lang="ru-RU"/>
        </a:p>
      </dgm:t>
    </dgm:pt>
    <dgm:pt modelId="{64754F8D-462B-42B2-874B-F07A470C4596}" type="pres">
      <dgm:prSet presAssocID="{47647A52-4744-45CF-8FE3-218B4B5F7F19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4226A-1F3E-4C0C-ABE9-F74FC56F9089}" type="pres">
      <dgm:prSet presAssocID="{90048ACF-8F82-4059-9FDE-9B0694E5D01D}" presName="spacing" presStyleCnt="0"/>
      <dgm:spPr/>
      <dgm:t>
        <a:bodyPr/>
        <a:lstStyle/>
        <a:p>
          <a:endParaRPr lang="ru-RU"/>
        </a:p>
      </dgm:t>
    </dgm:pt>
    <dgm:pt modelId="{AAF9336D-4280-4EA8-A14E-873864201071}" type="pres">
      <dgm:prSet presAssocID="{DB1820E5-F6CB-4089-BB86-3C5D70C88B91}" presName="composite" presStyleCnt="0"/>
      <dgm:spPr/>
      <dgm:t>
        <a:bodyPr/>
        <a:lstStyle/>
        <a:p>
          <a:endParaRPr lang="ru-RU"/>
        </a:p>
      </dgm:t>
    </dgm:pt>
    <dgm:pt modelId="{080FF314-D438-463E-AFD4-4E7A54494A87}" type="pres">
      <dgm:prSet presAssocID="{DB1820E5-F6CB-4089-BB86-3C5D70C88B91}" presName="imgShp" presStyleLbl="fgImgPlace1" presStyleIdx="3" presStyleCnt="5" custScaleX="147352" custScaleY="96918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</dgm:spPr>
      <dgm:t>
        <a:bodyPr/>
        <a:lstStyle/>
        <a:p>
          <a:endParaRPr lang="ru-RU"/>
        </a:p>
      </dgm:t>
    </dgm:pt>
    <dgm:pt modelId="{5868DDFD-7A38-41D4-A499-79BC4B5B012C}" type="pres">
      <dgm:prSet presAssocID="{DB1820E5-F6CB-4089-BB86-3C5D70C88B91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AEB8B0-ACD4-45B5-9010-0E75E33C22B1}" type="pres">
      <dgm:prSet presAssocID="{7AEA09E7-4E95-4A49-A989-886436AF473D}" presName="spacing" presStyleCnt="0"/>
      <dgm:spPr/>
      <dgm:t>
        <a:bodyPr/>
        <a:lstStyle/>
        <a:p>
          <a:endParaRPr lang="ru-RU"/>
        </a:p>
      </dgm:t>
    </dgm:pt>
    <dgm:pt modelId="{E24A1BEE-0405-48CE-B348-69A6E7B94106}" type="pres">
      <dgm:prSet presAssocID="{D51C8D91-CE8D-4F47-A425-EE29EC140A43}" presName="composite" presStyleCnt="0"/>
      <dgm:spPr/>
      <dgm:t>
        <a:bodyPr/>
        <a:lstStyle/>
        <a:p>
          <a:endParaRPr lang="ru-RU"/>
        </a:p>
      </dgm:t>
    </dgm:pt>
    <dgm:pt modelId="{4D1CAA03-93CC-456E-89AE-8D6D0AD0A53D}" type="pres">
      <dgm:prSet presAssocID="{D51C8D91-CE8D-4F47-A425-EE29EC140A43}" presName="imgShp" presStyleLbl="fgImgPlace1" presStyleIdx="4" presStyleCnt="5" custScaleX="14590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71B74AD6-BC10-494F-BA1B-2ECB8ED46E94}" type="pres">
      <dgm:prSet presAssocID="{D51C8D91-CE8D-4F47-A425-EE29EC140A43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B466B0-9EFF-45BE-A9F8-6FC0F9EEB855}" type="presOf" srcId="{DB1820E5-F6CB-4089-BB86-3C5D70C88B91}" destId="{5868DDFD-7A38-41D4-A499-79BC4B5B012C}" srcOrd="0" destOrd="0" presId="urn:microsoft.com/office/officeart/2005/8/layout/vList3"/>
    <dgm:cxn modelId="{A86D96C6-88B4-4081-B3C9-3D2074D970AE}" srcId="{0EDF6982-AAB3-47A9-A000-BA1C616421B0}" destId="{0496410A-678E-4036-BBAB-DF3F5B7AE6E1}" srcOrd="1" destOrd="0" parTransId="{A7F74E82-7973-4A7D-86FF-0633BD2B9162}" sibTransId="{A61B3098-FDA8-442A-A1CE-AF97E3212CF2}"/>
    <dgm:cxn modelId="{0374E7FC-4693-4D95-A1BF-AA0E3E359D24}" type="presOf" srcId="{D51C8D91-CE8D-4F47-A425-EE29EC140A43}" destId="{71B74AD6-BC10-494F-BA1B-2ECB8ED46E94}" srcOrd="0" destOrd="0" presId="urn:microsoft.com/office/officeart/2005/8/layout/vList3"/>
    <dgm:cxn modelId="{249B261F-6F72-49E3-9609-11E304B67FF0}" type="presOf" srcId="{0496410A-678E-4036-BBAB-DF3F5B7AE6E1}" destId="{D9978019-7A55-4775-A5D3-0BF8B3B5DC38}" srcOrd="0" destOrd="0" presId="urn:microsoft.com/office/officeart/2005/8/layout/vList3"/>
    <dgm:cxn modelId="{7929D4DD-4AF8-4FD8-8861-AE5F355A9607}" type="presOf" srcId="{47647A52-4744-45CF-8FE3-218B4B5F7F19}" destId="{64754F8D-462B-42B2-874B-F07A470C4596}" srcOrd="0" destOrd="0" presId="urn:microsoft.com/office/officeart/2005/8/layout/vList3"/>
    <dgm:cxn modelId="{683D57F8-F9C3-4737-95A2-BA861EE18C31}" srcId="{0EDF6982-AAB3-47A9-A000-BA1C616421B0}" destId="{C938BA3A-DEA8-4A83-A1C4-BFBB1D463763}" srcOrd="0" destOrd="0" parTransId="{73390AE9-11E7-4690-B0E6-7E4A67ECD2A3}" sibTransId="{E921DECC-0726-4807-808F-71B19C5A14CE}"/>
    <dgm:cxn modelId="{3F02DBD8-DEA4-45A5-B0A3-942AC4089F50}" srcId="{0EDF6982-AAB3-47A9-A000-BA1C616421B0}" destId="{D51C8D91-CE8D-4F47-A425-EE29EC140A43}" srcOrd="4" destOrd="0" parTransId="{72070ABA-F990-4385-9EF6-7F997377E4C9}" sibTransId="{08F24493-D4AE-4B80-ADEB-8D38C7C09399}"/>
    <dgm:cxn modelId="{7F5BA483-787D-4139-8790-2C3033ACFBFD}" type="presOf" srcId="{0EDF6982-AAB3-47A9-A000-BA1C616421B0}" destId="{0E4D4209-BCB8-40C3-8200-B363B60BE4D8}" srcOrd="0" destOrd="0" presId="urn:microsoft.com/office/officeart/2005/8/layout/vList3"/>
    <dgm:cxn modelId="{26AC6AEC-F2E0-4DB5-995E-E28F9EC3ECDE}" srcId="{0EDF6982-AAB3-47A9-A000-BA1C616421B0}" destId="{DB1820E5-F6CB-4089-BB86-3C5D70C88B91}" srcOrd="3" destOrd="0" parTransId="{B1F452E4-D0C8-402C-AB24-AD187197BA7D}" sibTransId="{7AEA09E7-4E95-4A49-A989-886436AF473D}"/>
    <dgm:cxn modelId="{B30BBB27-E340-4F2D-8371-247FA6690B75}" type="presOf" srcId="{C938BA3A-DEA8-4A83-A1C4-BFBB1D463763}" destId="{9F436218-4DAD-4D08-85E0-837492E03912}" srcOrd="0" destOrd="0" presId="urn:microsoft.com/office/officeart/2005/8/layout/vList3"/>
    <dgm:cxn modelId="{FD5741F8-AB95-493B-B3F9-1F57AE64C8E8}" srcId="{0EDF6982-AAB3-47A9-A000-BA1C616421B0}" destId="{47647A52-4744-45CF-8FE3-218B4B5F7F19}" srcOrd="2" destOrd="0" parTransId="{F279A498-061A-40FE-BDE7-B324B3B38C51}" sibTransId="{90048ACF-8F82-4059-9FDE-9B0694E5D01D}"/>
    <dgm:cxn modelId="{463DFD1C-9162-459A-A9A7-47868E03A348}" type="presParOf" srcId="{0E4D4209-BCB8-40C3-8200-B363B60BE4D8}" destId="{B047ACBD-2BC2-4A83-9E47-C23E5F3BB570}" srcOrd="0" destOrd="0" presId="urn:microsoft.com/office/officeart/2005/8/layout/vList3"/>
    <dgm:cxn modelId="{8E0389BC-BAC9-4A6B-82CB-82CD9E57B880}" type="presParOf" srcId="{B047ACBD-2BC2-4A83-9E47-C23E5F3BB570}" destId="{484BB99F-E616-4B6A-833B-D570A5BDF142}" srcOrd="0" destOrd="0" presId="urn:microsoft.com/office/officeart/2005/8/layout/vList3"/>
    <dgm:cxn modelId="{DDF314E0-713C-4F8D-962F-7CCFA817BB7E}" type="presParOf" srcId="{B047ACBD-2BC2-4A83-9E47-C23E5F3BB570}" destId="{9F436218-4DAD-4D08-85E0-837492E03912}" srcOrd="1" destOrd="0" presId="urn:microsoft.com/office/officeart/2005/8/layout/vList3"/>
    <dgm:cxn modelId="{3B02F127-0200-4EBC-BA9D-94A25DBF6F1C}" type="presParOf" srcId="{0E4D4209-BCB8-40C3-8200-B363B60BE4D8}" destId="{A79C3ADF-2EEB-43D0-9C91-0BBB15BCCF53}" srcOrd="1" destOrd="0" presId="urn:microsoft.com/office/officeart/2005/8/layout/vList3"/>
    <dgm:cxn modelId="{3EC18431-7DB9-4007-B3C1-50F4CE314AB3}" type="presParOf" srcId="{0E4D4209-BCB8-40C3-8200-B363B60BE4D8}" destId="{684D3208-F24A-4EA5-BBE6-772BBC01F1DB}" srcOrd="2" destOrd="0" presId="urn:microsoft.com/office/officeart/2005/8/layout/vList3"/>
    <dgm:cxn modelId="{95533637-A871-4E60-89B0-B16E70DFE7FA}" type="presParOf" srcId="{684D3208-F24A-4EA5-BBE6-772BBC01F1DB}" destId="{64043B32-C78F-40A0-AB2F-7790DDA48BD9}" srcOrd="0" destOrd="0" presId="urn:microsoft.com/office/officeart/2005/8/layout/vList3"/>
    <dgm:cxn modelId="{571F5340-8FC5-47A0-9A55-0C806AB30912}" type="presParOf" srcId="{684D3208-F24A-4EA5-BBE6-772BBC01F1DB}" destId="{D9978019-7A55-4775-A5D3-0BF8B3B5DC38}" srcOrd="1" destOrd="0" presId="urn:microsoft.com/office/officeart/2005/8/layout/vList3"/>
    <dgm:cxn modelId="{45112D23-86C3-478C-ADC6-0A8E454A900C}" type="presParOf" srcId="{0E4D4209-BCB8-40C3-8200-B363B60BE4D8}" destId="{4FA0D996-D63A-4F86-883A-70966E99B7C1}" srcOrd="3" destOrd="0" presId="urn:microsoft.com/office/officeart/2005/8/layout/vList3"/>
    <dgm:cxn modelId="{14A54A26-61A5-4ECB-9A88-EADC87D80E13}" type="presParOf" srcId="{0E4D4209-BCB8-40C3-8200-B363B60BE4D8}" destId="{CAD3256A-D64C-4C78-B0BC-F8BDA1CD7B59}" srcOrd="4" destOrd="0" presId="urn:microsoft.com/office/officeart/2005/8/layout/vList3"/>
    <dgm:cxn modelId="{F061C06F-0A16-463D-A7AD-F99861A25ECE}" type="presParOf" srcId="{CAD3256A-D64C-4C78-B0BC-F8BDA1CD7B59}" destId="{D40C651A-3D06-47BB-9BEF-73134E5286EC}" srcOrd="0" destOrd="0" presId="urn:microsoft.com/office/officeart/2005/8/layout/vList3"/>
    <dgm:cxn modelId="{DA7394B8-272F-422A-BE7E-90ECC309DB56}" type="presParOf" srcId="{CAD3256A-D64C-4C78-B0BC-F8BDA1CD7B59}" destId="{64754F8D-462B-42B2-874B-F07A470C4596}" srcOrd="1" destOrd="0" presId="urn:microsoft.com/office/officeart/2005/8/layout/vList3"/>
    <dgm:cxn modelId="{2A961396-BF78-4A43-81D0-73A6CA9E25D7}" type="presParOf" srcId="{0E4D4209-BCB8-40C3-8200-B363B60BE4D8}" destId="{DA24226A-1F3E-4C0C-ABE9-F74FC56F9089}" srcOrd="5" destOrd="0" presId="urn:microsoft.com/office/officeart/2005/8/layout/vList3"/>
    <dgm:cxn modelId="{0E20D2BE-5C8D-4756-9648-41F3E9516CB5}" type="presParOf" srcId="{0E4D4209-BCB8-40C3-8200-B363B60BE4D8}" destId="{AAF9336D-4280-4EA8-A14E-873864201071}" srcOrd="6" destOrd="0" presId="urn:microsoft.com/office/officeart/2005/8/layout/vList3"/>
    <dgm:cxn modelId="{C03A157F-4886-413B-B2F4-F3194901F6EB}" type="presParOf" srcId="{AAF9336D-4280-4EA8-A14E-873864201071}" destId="{080FF314-D438-463E-AFD4-4E7A54494A87}" srcOrd="0" destOrd="0" presId="urn:microsoft.com/office/officeart/2005/8/layout/vList3"/>
    <dgm:cxn modelId="{9823D75F-4511-4A26-B24D-026A30FFB863}" type="presParOf" srcId="{AAF9336D-4280-4EA8-A14E-873864201071}" destId="{5868DDFD-7A38-41D4-A499-79BC4B5B012C}" srcOrd="1" destOrd="0" presId="urn:microsoft.com/office/officeart/2005/8/layout/vList3"/>
    <dgm:cxn modelId="{25F343EB-0E0B-42B6-988B-453CEF966278}" type="presParOf" srcId="{0E4D4209-BCB8-40C3-8200-B363B60BE4D8}" destId="{16AEB8B0-ACD4-45B5-9010-0E75E33C22B1}" srcOrd="7" destOrd="0" presId="urn:microsoft.com/office/officeart/2005/8/layout/vList3"/>
    <dgm:cxn modelId="{A9346057-9A08-4757-A6EC-608D21ECEEEC}" type="presParOf" srcId="{0E4D4209-BCB8-40C3-8200-B363B60BE4D8}" destId="{E24A1BEE-0405-48CE-B348-69A6E7B94106}" srcOrd="8" destOrd="0" presId="urn:microsoft.com/office/officeart/2005/8/layout/vList3"/>
    <dgm:cxn modelId="{856998B7-1347-475A-A681-07B08A8E3554}" type="presParOf" srcId="{E24A1BEE-0405-48CE-B348-69A6E7B94106}" destId="{4D1CAA03-93CC-456E-89AE-8D6D0AD0A53D}" srcOrd="0" destOrd="0" presId="urn:microsoft.com/office/officeart/2005/8/layout/vList3"/>
    <dgm:cxn modelId="{0032E1FA-75AB-4829-BEF3-A93521DD560C}" type="presParOf" srcId="{E24A1BEE-0405-48CE-B348-69A6E7B94106}" destId="{71B74AD6-BC10-494F-BA1B-2ECB8ED46E94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36218-4DAD-4D08-85E0-837492E03912}">
      <dsp:nvSpPr>
        <dsp:cNvPr id="0" name=""/>
        <dsp:cNvSpPr/>
      </dsp:nvSpPr>
      <dsp:spPr>
        <a:xfrm rot="10800000">
          <a:off x="1701341" y="3786"/>
          <a:ext cx="5451857" cy="73488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4063" tIns="133350" rIns="24892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Гуашь</a:t>
          </a:r>
          <a:endParaRPr lang="ru-RU" sz="3500" kern="1200" dirty="0"/>
        </a:p>
      </dsp:txBody>
      <dsp:txXfrm rot="10800000">
        <a:off x="1885062" y="3786"/>
        <a:ext cx="5268136" cy="734883"/>
      </dsp:txXfrm>
    </dsp:sp>
    <dsp:sp modelId="{484BB99F-E616-4B6A-833B-D570A5BDF142}">
      <dsp:nvSpPr>
        <dsp:cNvPr id="0" name=""/>
        <dsp:cNvSpPr/>
      </dsp:nvSpPr>
      <dsp:spPr>
        <a:xfrm>
          <a:off x="1045083" y="3786"/>
          <a:ext cx="1312515" cy="73488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9978019-7A55-4775-A5D3-0BF8B3B5DC38}">
      <dsp:nvSpPr>
        <dsp:cNvPr id="0" name=""/>
        <dsp:cNvSpPr/>
      </dsp:nvSpPr>
      <dsp:spPr>
        <a:xfrm rot="10800000">
          <a:off x="1660116" y="958037"/>
          <a:ext cx="5451857" cy="73488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4063" tIns="133350" rIns="24892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Водные маркеры</a:t>
          </a:r>
          <a:endParaRPr lang="ru-RU" sz="3500" kern="1200" dirty="0"/>
        </a:p>
      </dsp:txBody>
      <dsp:txXfrm rot="10800000">
        <a:off x="1843837" y="958037"/>
        <a:ext cx="5268136" cy="734883"/>
      </dsp:txXfrm>
    </dsp:sp>
    <dsp:sp modelId="{64043B32-C78F-40A0-AB2F-7790DDA48BD9}">
      <dsp:nvSpPr>
        <dsp:cNvPr id="0" name=""/>
        <dsp:cNvSpPr/>
      </dsp:nvSpPr>
      <dsp:spPr>
        <a:xfrm>
          <a:off x="1086308" y="958037"/>
          <a:ext cx="1147615" cy="734883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4754F8D-462B-42B2-874B-F07A470C4596}">
      <dsp:nvSpPr>
        <dsp:cNvPr id="0" name=""/>
        <dsp:cNvSpPr/>
      </dsp:nvSpPr>
      <dsp:spPr>
        <a:xfrm rot="10800000">
          <a:off x="1664696" y="1927794"/>
          <a:ext cx="5451857" cy="73488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4063" tIns="133350" rIns="24892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Помада</a:t>
          </a:r>
          <a:endParaRPr lang="ru-RU" sz="3500" kern="1200" dirty="0"/>
        </a:p>
      </dsp:txBody>
      <dsp:txXfrm rot="10800000">
        <a:off x="1848417" y="1927794"/>
        <a:ext cx="5268136" cy="734883"/>
      </dsp:txXfrm>
    </dsp:sp>
    <dsp:sp modelId="{D40C651A-3D06-47BB-9BEF-73134E5286EC}">
      <dsp:nvSpPr>
        <dsp:cNvPr id="0" name=""/>
        <dsp:cNvSpPr/>
      </dsp:nvSpPr>
      <dsp:spPr>
        <a:xfrm>
          <a:off x="1081728" y="1912288"/>
          <a:ext cx="1165936" cy="76589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868DDFD-7A38-41D4-A499-79BC4B5B012C}">
      <dsp:nvSpPr>
        <dsp:cNvPr id="0" name=""/>
        <dsp:cNvSpPr/>
      </dsp:nvSpPr>
      <dsp:spPr>
        <a:xfrm rot="10800000">
          <a:off x="1643928" y="2897552"/>
          <a:ext cx="5451857" cy="73488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4063" tIns="133350" rIns="24892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Пена</a:t>
          </a:r>
          <a:endParaRPr lang="ru-RU" sz="3500" kern="1200" dirty="0"/>
        </a:p>
      </dsp:txBody>
      <dsp:txXfrm rot="10800000">
        <a:off x="1827649" y="2897552"/>
        <a:ext cx="5268136" cy="734883"/>
      </dsp:txXfrm>
    </dsp:sp>
    <dsp:sp modelId="{080FF314-D438-463E-AFD4-4E7A54494A87}">
      <dsp:nvSpPr>
        <dsp:cNvPr id="0" name=""/>
        <dsp:cNvSpPr/>
      </dsp:nvSpPr>
      <dsp:spPr>
        <a:xfrm>
          <a:off x="1102495" y="2908876"/>
          <a:ext cx="1082864" cy="712234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6000" b="-46000"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B74AD6-BC10-494F-BA1B-2ECB8ED46E94}">
      <dsp:nvSpPr>
        <dsp:cNvPr id="0" name=""/>
        <dsp:cNvSpPr/>
      </dsp:nvSpPr>
      <dsp:spPr>
        <a:xfrm rot="10800000">
          <a:off x="1641270" y="3851803"/>
          <a:ext cx="5451857" cy="734883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4063" tIns="133350" rIns="24892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/>
            <a:t>Детский крем</a:t>
          </a:r>
          <a:endParaRPr lang="ru-RU" sz="3500" kern="1200" dirty="0"/>
        </a:p>
      </dsp:txBody>
      <dsp:txXfrm rot="10800000">
        <a:off x="1824991" y="3851803"/>
        <a:ext cx="5268136" cy="734883"/>
      </dsp:txXfrm>
    </dsp:sp>
    <dsp:sp modelId="{4D1CAA03-93CC-456E-89AE-8D6D0AD0A53D}">
      <dsp:nvSpPr>
        <dsp:cNvPr id="0" name=""/>
        <dsp:cNvSpPr/>
      </dsp:nvSpPr>
      <dsp:spPr>
        <a:xfrm>
          <a:off x="1105154" y="3851803"/>
          <a:ext cx="1072231" cy="734883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87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171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6690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865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6264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581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508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1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47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32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47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00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92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525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48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0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E89AA-7EF4-4A4F-9FF6-8127580AEEE0}" type="datetimeFigureOut">
              <a:rPr lang="ru-RU" smtClean="0"/>
              <a:t>03.11.2021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70ABB3C-AF7A-4B4C-B5EA-4DA417F2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14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056" y="581891"/>
            <a:ext cx="9531926" cy="346894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«Использование 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Прозрачного мольберта</a:t>
            </a:r>
            <a:r>
              <a:rPr lang="en-GB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4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формировании навыков общения у старших дошкольников со сверстниками»</a:t>
            </a:r>
            <a: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71942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Тенькова Светлана Юрьевна</a:t>
            </a: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</a:t>
            </a: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«Детский сад № 97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Дзержинск 2021.</a:t>
            </a:r>
            <a:endParaRPr lang="ru-RU" sz="140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139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40146"/>
            <a:ext cx="8596668" cy="13208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на развитие навыков общения и коммуникации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80297"/>
            <a:ext cx="8596668" cy="453577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Дорисуй</a:t>
            </a: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Развивать уважение в общении, учитывать интересы других детей.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игры: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предлагает детям дорисовать по очереди картину из одного элемента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1.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одной стороне мольберта: один ребенок рисует первый элемент (или он может быть задан педагогом), затем дети меняются и дополняют рисунок так, чтобы получился какой-нибудь предмет, или животное, или растение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2.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ребенок на своем стороне мольберта рисует элемент, а потом дети меняются и дополняют рисунок. Рисование происходит с уточняющими вопросами и помощью педагога.</a:t>
            </a:r>
          </a:p>
        </p:txBody>
      </p:sp>
    </p:spTree>
    <p:extLst>
      <p:ext uri="{BB962C8B-B14F-4D97-AF65-F5344CB8AC3E}">
        <p14:creationId xmlns:p14="http://schemas.microsoft.com/office/powerpoint/2010/main" val="2803896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8170" y="489528"/>
            <a:ext cx="8596668" cy="4867564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«Одень куклу</a:t>
            </a: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коммуникативных навыков; развитие умения договариваться друг с другом, приходить к общему решению, убеждать, аргументировать и т. д.; формирование навыка взаимопомощи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парах.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мольберте нарисован либо закреплен шаблон куклы с не раскрашенной одеждой (шапка, шарф, варежки и пр.). Дети должны раскрасить элементы одежды, предварительно договорившись, кто что раскрашивает (детям 5 лет предлагается раскрасить одежду в одном стиле).</a:t>
            </a:r>
          </a:p>
        </p:txBody>
      </p:sp>
    </p:spTree>
    <p:extLst>
      <p:ext uri="{BB962C8B-B14F-4D97-AF65-F5344CB8AC3E}">
        <p14:creationId xmlns:p14="http://schemas.microsoft.com/office/powerpoint/2010/main" val="2808635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807" y="378692"/>
            <a:ext cx="8596668" cy="6189144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«Зеркало наоборот» </a:t>
            </a:r>
            <a:endParaRPr lang="ru-RU" sz="24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умения работать со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сверстниками.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1.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делятся на пары: один – «зеркало», второй – «модель». «Модель» рисует одну половину рисунка (геометрическую фигуру или простой предмет), а «зеркало» с другой стороны мольберта рисует противоположную половину рисунка. Затем дети меняются ролями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2.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прикрепляем на мольберт шаблон с изображением половины предмета , а детям необходимо дорисовать его до целого.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заданий: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солнышко,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тучка-дождик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серединка цветка-лепестки,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ежик-иголки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пр.</a:t>
            </a:r>
          </a:p>
        </p:txBody>
      </p:sp>
    </p:spTree>
    <p:extLst>
      <p:ext uri="{BB962C8B-B14F-4D97-AF65-F5344CB8AC3E}">
        <p14:creationId xmlns:p14="http://schemas.microsoft.com/office/powerpoint/2010/main" val="2008374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677863" y="425450"/>
            <a:ext cx="8596312" cy="561657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«Сиамские близнецы</a:t>
            </a:r>
            <a:r>
              <a:rPr lang="ru-RU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развитие коммуникативных навыков, умения согласовывать свои действия, развитие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графических навыков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игры: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разбиваются на пары, встают перед мольбертом очень близко друг к другу, затем связывают правую руку одного ребенка и левую — другого от локтя до кисти. До начала рисования дети могут договориться между собой, что они будут рисовать. Время на рисование — 5-6 минут. Чтобы усложнить задание, одному из игроков можно завязать глаза, тогда «зрячий» игрок должен руководить движениями «незрячего».</a:t>
            </a:r>
          </a:p>
        </p:txBody>
      </p:sp>
    </p:spTree>
    <p:extLst>
      <p:ext uri="{BB962C8B-B14F-4D97-AF65-F5344CB8AC3E}">
        <p14:creationId xmlns:p14="http://schemas.microsoft.com/office/powerpoint/2010/main" val="2122607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47782"/>
            <a:ext cx="8596668" cy="13208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73018"/>
            <a:ext cx="8596668" cy="5024581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Коллективная изобразительная деятельность – эффективное средство решения многих воспитательных и дидактических задач. Коллективная форма организации дает возможность формировать умения и навыки работать вместе, строить общение, развивает привычку к взаимопомощи, создает почву для проявления и формирования общественно ценных мотивов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спользования пособия «Прозрачный мольберт»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коллективном творчестве показал, что  дети научились самостоятельно распределять обязанности, осуществлять коллективный контроль и самоконтроль, стремиться  к согласованным действиям. Они легче преодолевают трудности и решают творческие задачи, рождается коллективная инициатива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коллективное рисование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«Прозрачном мольберте»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может быть использовано для формирования навыков общения со сверстниками у  детей старшего дошкольного возраста.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227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2509"/>
            <a:ext cx="8596668" cy="7112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36952"/>
            <a:ext cx="8596668" cy="503453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Бирина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Н.М. Приемы руководства самостоятельной коллективной изобразительной деятельностью детей в старшей и подготовительной группах детского сада // Формы организации художественной деятельности дошкольников: Материалы семинара.  М., 2007. С.13-14.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Васильева  Е.И. Воспитание коллективизма у детей старшего дошкольного возраста на занятиях по изобразительной деятельности // Вопросы нравственного и эстетического воспитания детей дошкольного возраста: Ученые записки МГПИ под ред. А.В. Суровцевой. М., 2003.  С.56-85.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Комарова Т. С. Савенков А.И. Коллективное творчество детей  М., 2005. 128 с.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Лисина М.И. Развитие коммуникативных процессов у детей от рождения до 7 лет // Всесоюзная научная конференция по актуальным проблемам общественного дошкольного воспитания и вопросам подготовки детей к школе. М.,1970. С. 23-31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Лыкова И.А.  Изобразительная деятельность в детском саду: Путешествия в тапочках, валенках, ластах, босиком, на ковре самолете и в машине времени. Конспекты занятий в </a:t>
            </a:r>
            <a:r>
              <a:rPr lang="ru-RU" sz="1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ИЗОстудии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М., 2008.-192с</a:t>
            </a:r>
          </a:p>
          <a:p>
            <a:pPr lvl="0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работы с прозрачным мольбертом. Прозрачное чудо//http://www.umka-mir.ru/index.php/metodiki/metodiki-raboty-s-prozrachnym-molbertom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041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3564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13164"/>
            <a:ext cx="8596668" cy="497912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Отношения с другими людьми  зарождаются и наиболее интенсивно  развиваются в дошкольном возрасте.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настоящее  время  коммуникативное развитие  детей вызывает серьёзную тревогу.  В детство очень активно  вторглись компьютер и телевизор,  увлечение которыми зачастую  не оставляет места для необходимого  взаимодействия со сверстниками.</a:t>
            </a:r>
            <a:r>
              <a:rPr lang="ru-RU" sz="2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Первые контакты со сверстниками становятся тем фундаментом, на котором строится дальнейшее социальное и нравственное развитие ребенка. От уровня овладения навыками общения зависит не только адаптация детей в образовательном учреждении, но и их социализация, активность в общественной жизни, успех в профессиональной деятельности. С первых дней жизни приспособление ребенка к среде достигается социальными средствами на основе общения, которое восполняет функции развития, обучения и воспитания. Если у ребенка потребность в общении сформирована недостаточно, то, это препятствует пониманию мотивов поведения собеседника, а так же установлению и поддержанию межличностных взаимодействий.</a:t>
            </a:r>
            <a:r>
              <a:rPr lang="ru-RU" sz="23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 темы несомненна, так как все мы знаем, что именно старший дошкольный возраст чрезвычайно благоприятен для овладения коммуникативными качествами.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043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2036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1989" y="1504807"/>
            <a:ext cx="8882302" cy="388077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750"/>
              </a:spcAft>
              <a:buNone/>
            </a:pP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навыков общения у старших дошкольников со сверстниками через коллективное творчество </a:t>
            </a:r>
            <a:r>
              <a:rPr lang="ru-RU" sz="28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пособии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«Прозрачный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мольберт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06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28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422401"/>
            <a:ext cx="8946957" cy="4618962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750"/>
              </a:spcAf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детей эмоциональную отзывчивость и интерес при работе с пособием «Прозрачный мольберт»;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750"/>
              </a:spcAf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Формировать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детей ценные навыки и способы поведения в отношении со сверстниками, другими людьми;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750"/>
              </a:spcAft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коммуникативные качества и социальную активность у старших дошкольников;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Поддерживать детскую инициативу  в коллективном  творчестве</a:t>
            </a: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Развивать 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познавательную  сферу детей старшего дошкольного возраста;</a:t>
            </a:r>
            <a:b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79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«Прозрачный мольберт»?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Прозрачный мольберт – удобное, многофункциональное пособие, которое позволяет увидеть результат своей работы в сотрудничестве с другим человеком. Состоит пособие из оргстекла (не бьющегося), окаймленного в деревянную основу на стойке. </a:t>
            </a:r>
            <a:endParaRPr lang="ru-RU" sz="2000" dirty="0"/>
          </a:p>
        </p:txBody>
      </p:sp>
      <p:pic>
        <p:nvPicPr>
          <p:cNvPr id="1026" name="Picture 2" descr="https://images.ru.prom.st/770405097_w640_h640_dvustoronnij-prozrachnyj-molb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260" y="3629892"/>
            <a:ext cx="3024352" cy="3112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185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280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Занятия с мольбертом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способствуют: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2799" y="1754189"/>
            <a:ext cx="8876145" cy="450806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хороший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 творческого самовыражения детей, который способствует развитию у них коммуникативных навыков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дает возможность воспитаннику выражать свои чувства в социально приемлемой форме;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совместной работы с педагогом или другим ребенком приобретаются навыки сотрудничества 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общения;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ребенок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раскрепощается, получает положительные эмоции, что способствует благоприятному фону для начала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коммуникации.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450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863" y="267854"/>
            <a:ext cx="8771466" cy="13208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для работы на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«Прозрачном мольберте»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739691"/>
              </p:ext>
            </p:extLst>
          </p:nvPr>
        </p:nvGraphicFramePr>
        <p:xfrm>
          <a:off x="677863" y="1930400"/>
          <a:ext cx="8198282" cy="4590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631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862" y="193963"/>
            <a:ext cx="9011611" cy="1320800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 рисования на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«Прозрачном мольберте»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892735"/>
            <a:ext cx="8596668" cy="45835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пальчиками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ладошками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поролоном,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ватой, штампами;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точечные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кисточкой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листьями.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i.pinimg.com/originals/94/61/fa/9461fa5e582bb22b336b8515acca6e0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711" y="3800751"/>
            <a:ext cx="2980627" cy="2943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3539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7709" y="203200"/>
            <a:ext cx="8443999" cy="1459345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при использовании «Прозрачного мольберта»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62545"/>
            <a:ext cx="8596668" cy="483985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прозрачным мольбертом целесообразнее начинать со сказки, стихотворения,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потешки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Педагог обыгрывает сюжет будущего рисунка, используя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игрушки.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согласно возрастному ограничению во времени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 глазодвигательная гимнастика для снятия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напряжения.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рисование - это всегда общение взрослого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ребѐнка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 же ребенка со сверстниками.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рисования у детей происходит развитие речи, формируются коммуникативные навыки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пальцами полезно для детей любого возраста. Развивается мелкая моторика, гибкость пальцев и мышцы рук. В процессе ребенок раскрепощается, устраняет страхи, комплексы, развивает уверенность в себе и общительность. Рисование пальцами обостряет ощущения. Рисовать рекомендуется как правой, так и левой рукой – для развития и стимуляции полушарий головного мозга.</a:t>
            </a:r>
          </a:p>
        </p:txBody>
      </p:sp>
      <p:pic>
        <p:nvPicPr>
          <p:cNvPr id="4" name="Рисунок 3" descr="Prozrashnui_malbert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31928" y="2549236"/>
            <a:ext cx="2519140" cy="3269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688055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342</TotalTime>
  <Words>765</Words>
  <Application>Microsoft Office PowerPoint</Application>
  <PresentationFormat>Широкоэкранный</PresentationFormat>
  <Paragraphs>73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«Использование “Прозрачного мольберта” в формировании навыков общения у старших дошкольников со сверстниками» </vt:lpstr>
      <vt:lpstr>Актуальность  </vt:lpstr>
      <vt:lpstr>Цель:</vt:lpstr>
      <vt:lpstr>Задачи:</vt:lpstr>
      <vt:lpstr>Что такое «Прозрачный мольберт»?</vt:lpstr>
      <vt:lpstr>Занятия с мольбертом способствуют: </vt:lpstr>
      <vt:lpstr>Материалы для работы на  «Прозрачном мольберте»</vt:lpstr>
      <vt:lpstr>Техники рисования на  «Прозрачном мольберте»</vt:lpstr>
      <vt:lpstr>Рекомендации при использовании «Прозрачного мольберта»</vt:lpstr>
      <vt:lpstr>Упражнения на развитие навыков общения и коммуникации</vt:lpstr>
      <vt:lpstr>Презентация PowerPoint</vt:lpstr>
      <vt:lpstr>Презентация PowerPoint</vt:lpstr>
      <vt:lpstr>Презентация PowerPoint</vt:lpstr>
      <vt:lpstr>Заключение </vt:lpstr>
      <vt:lpstr>Литература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«Прозрачного мольберта»</dc:title>
  <dc:creator>Pipka</dc:creator>
  <cp:lastModifiedBy>Pipka</cp:lastModifiedBy>
  <cp:revision>23</cp:revision>
  <dcterms:created xsi:type="dcterms:W3CDTF">2021-11-02T15:14:21Z</dcterms:created>
  <dcterms:modified xsi:type="dcterms:W3CDTF">2021-11-03T14:12:34Z</dcterms:modified>
</cp:coreProperties>
</file>