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85592"/>
    <a:srgbClr val="FFFFFF"/>
    <a:srgbClr val="173A8D"/>
    <a:srgbClr val="D6DEEA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3" t="24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90142" y="4272894"/>
            <a:ext cx="464036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9873" y="5103674"/>
            <a:ext cx="834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Cottage Cheese Waffles</a:t>
            </a:r>
          </a:p>
          <a:p>
            <a:endParaRPr lang="en-US" sz="5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6674" y="1388762"/>
            <a:ext cx="5229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Pre-heat the electric waffle maker and grease its sheets with vegetable </a:t>
            </a:r>
            <a:r>
              <a:rPr lang="en-US" dirty="0" smtClean="0">
                <a:solidFill>
                  <a:schemeClr val="bg1"/>
                </a:solidFill>
              </a:rPr>
              <a:t>oil. </a:t>
            </a:r>
            <a:r>
              <a:rPr lang="en-US" dirty="0" smtClean="0">
                <a:solidFill>
                  <a:schemeClr val="bg1"/>
                </a:solidFill>
              </a:rPr>
              <a:t>Put </a:t>
            </a:r>
            <a:r>
              <a:rPr lang="en-US" dirty="0" smtClean="0">
                <a:solidFill>
                  <a:schemeClr val="bg1"/>
                </a:solidFill>
              </a:rPr>
              <a:t>one </a:t>
            </a:r>
            <a:r>
              <a:rPr lang="en-US" dirty="0" smtClean="0">
                <a:solidFill>
                  <a:schemeClr val="bg1"/>
                </a:solidFill>
              </a:rPr>
              <a:t>tablespoon of </a:t>
            </a:r>
            <a:r>
              <a:rPr lang="en-US" dirty="0" smtClean="0">
                <a:solidFill>
                  <a:schemeClr val="bg1"/>
                </a:solidFill>
              </a:rPr>
              <a:t>cottage </a:t>
            </a:r>
            <a:r>
              <a:rPr lang="en-US" dirty="0" smtClean="0">
                <a:solidFill>
                  <a:schemeClr val="bg1"/>
                </a:solidFill>
              </a:rPr>
              <a:t>cheese dough.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605" y="2508111"/>
            <a:ext cx="5797249" cy="3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Close the electric waffle maker and bake waffles until golden </a:t>
            </a:r>
            <a:r>
              <a:rPr lang="en-US" dirty="0" smtClean="0">
                <a:solidFill>
                  <a:schemeClr val="bg1"/>
                </a:solidFill>
              </a:rPr>
              <a:t>brown for 3-5 </a:t>
            </a:r>
            <a:r>
              <a:rPr lang="en-US" dirty="0" smtClean="0">
                <a:solidFill>
                  <a:schemeClr val="bg1"/>
                </a:solidFill>
              </a:rPr>
              <a:t>minutes.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997" y="2240693"/>
            <a:ext cx="5909268" cy="38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Serve the ready cottage cheese waffles with tea or coffee. </a:t>
            </a:r>
            <a:r>
              <a:rPr lang="en-US" dirty="0" smtClean="0">
                <a:solidFill>
                  <a:schemeClr val="bg1"/>
                </a:solidFill>
              </a:rPr>
              <a:t>Add your </a:t>
            </a:r>
            <a:r>
              <a:rPr lang="en-US" dirty="0" smtClean="0">
                <a:solidFill>
                  <a:schemeClr val="bg1"/>
                </a:solidFill>
              </a:rPr>
              <a:t>favorite </a:t>
            </a:r>
            <a:r>
              <a:rPr lang="en-US" dirty="0" smtClean="0">
                <a:solidFill>
                  <a:schemeClr val="bg1"/>
                </a:solidFill>
              </a:rPr>
              <a:t>toppings.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886" y="2262096"/>
            <a:ext cx="5830200" cy="3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876" y="216974"/>
            <a:ext cx="7886699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Ingredients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6782" y="1102222"/>
            <a:ext cx="10583047" cy="5298578"/>
          </a:xfrm>
        </p:spPr>
        <p:txBody>
          <a:bodyPr numCol="2">
            <a:noAutofit/>
          </a:bodyPr>
          <a:lstStyle/>
          <a:p>
            <a:pPr fontAlgn="base"/>
            <a:r>
              <a:rPr lang="en-US" dirty="0" smtClean="0">
                <a:solidFill>
                  <a:schemeClr val="bg1"/>
                </a:solidFill>
              </a:rPr>
              <a:t>Cottage </a:t>
            </a:r>
            <a:r>
              <a:rPr lang="en-US" dirty="0" smtClean="0">
                <a:solidFill>
                  <a:schemeClr val="bg1"/>
                </a:solidFill>
              </a:rPr>
              <a:t>cheese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200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grams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Butter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180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grams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Whole wheat </a:t>
            </a:r>
            <a:r>
              <a:rPr lang="en-US" dirty="0" smtClean="0">
                <a:solidFill>
                  <a:schemeClr val="bg1"/>
                </a:solidFill>
              </a:rPr>
              <a:t>flour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250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grams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Sugar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150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grams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Egg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pieces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Baking </a:t>
            </a:r>
            <a:r>
              <a:rPr lang="en-US" dirty="0" smtClean="0">
                <a:solidFill>
                  <a:schemeClr val="bg1"/>
                </a:solidFill>
              </a:rPr>
              <a:t>powder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teaspoons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Baking </a:t>
            </a:r>
            <a:r>
              <a:rPr lang="en-US" dirty="0" smtClean="0">
                <a:solidFill>
                  <a:schemeClr val="bg1"/>
                </a:solidFill>
              </a:rPr>
              <a:t>soda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0.25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teaspoons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Vanillin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 pinch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Corn </a:t>
            </a:r>
            <a:r>
              <a:rPr lang="en-US" dirty="0" smtClean="0">
                <a:solidFill>
                  <a:schemeClr val="bg1"/>
                </a:solidFill>
              </a:rPr>
              <a:t>starch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50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grams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Salt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 pinch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a bowl mix softened </a:t>
            </a:r>
            <a:r>
              <a:rPr lang="en-US" dirty="0" smtClean="0">
                <a:solidFill>
                  <a:schemeClr val="bg1"/>
                </a:solidFill>
              </a:rPr>
              <a:t>butter, sugar and vanillin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06" name="AutoShape 2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Cottage Cheese Waff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046" y="2028598"/>
            <a:ext cx="6075148" cy="38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Grate cottage cheese through the </a:t>
            </a:r>
            <a:r>
              <a:rPr lang="en-US" dirty="0" smtClean="0">
                <a:solidFill>
                  <a:schemeClr val="bg1"/>
                </a:solidFill>
              </a:rPr>
              <a:t>sieve.</a:t>
            </a:r>
            <a:endParaRPr lang="ru-R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570" y="2191265"/>
            <a:ext cx="5909101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 cottage cheese to the butter </a:t>
            </a:r>
            <a:r>
              <a:rPr lang="en-US" dirty="0" smtClean="0">
                <a:solidFill>
                  <a:schemeClr val="bg1"/>
                </a:solidFill>
              </a:rPr>
              <a:t>and sugar</a:t>
            </a:r>
            <a:r>
              <a:rPr lang="en-US" dirty="0" smtClean="0">
                <a:solidFill>
                  <a:schemeClr val="bg1"/>
                </a:solidFill>
              </a:rPr>
              <a:t>. Mix with a mixer .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471" y="2652476"/>
            <a:ext cx="5183788" cy="34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 two chicken eggs to the </a:t>
            </a:r>
            <a:r>
              <a:rPr lang="en-US" dirty="0" smtClean="0">
                <a:solidFill>
                  <a:schemeClr val="bg1"/>
                </a:solidFill>
              </a:rPr>
              <a:t>mixture</a:t>
            </a:r>
            <a:r>
              <a:rPr lang="en-US" dirty="0" smtClean="0">
                <a:solidFill>
                  <a:schemeClr val="bg1"/>
                </a:solidFill>
              </a:rPr>
              <a:t>. Mix </a:t>
            </a:r>
            <a:r>
              <a:rPr lang="en-US" dirty="0" smtClean="0">
                <a:solidFill>
                  <a:schemeClr val="bg1"/>
                </a:solidFill>
              </a:rPr>
              <a:t>with the mixer.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900" y="2564438"/>
            <a:ext cx="5819776" cy="38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Then add corn or potato starch, soda, baking powder, a pinch of salt and </a:t>
            </a:r>
            <a:r>
              <a:rPr lang="en-US" dirty="0" smtClean="0">
                <a:solidFill>
                  <a:schemeClr val="bg1"/>
                </a:solidFill>
              </a:rPr>
              <a:t>vanillin.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183" y="2257168"/>
            <a:ext cx="5616397" cy="37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>
                <a:solidFill>
                  <a:schemeClr val="bg1"/>
                </a:solidFill>
              </a:rPr>
              <a:t>Add </a:t>
            </a:r>
            <a:r>
              <a:rPr lang="en-US" dirty="0" smtClean="0">
                <a:solidFill>
                  <a:schemeClr val="bg1"/>
                </a:solidFill>
              </a:rPr>
              <a:t>wheat flour </a:t>
            </a:r>
            <a:r>
              <a:rPr lang="en-US" dirty="0" smtClean="0">
                <a:solidFill>
                  <a:schemeClr val="bg1"/>
                </a:solidFill>
              </a:rPr>
              <a:t>and mix the ingredients.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179" y="2494768"/>
            <a:ext cx="6298859" cy="40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bg1"/>
                </a:solidFill>
              </a:rPr>
              <a:t>Steps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finished dough should be thick enough and hold on a spoon.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578" y="2257903"/>
            <a:ext cx="6439801" cy="42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155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Ingredients </vt:lpstr>
      <vt:lpstr>Steps </vt:lpstr>
      <vt:lpstr>Steps </vt:lpstr>
      <vt:lpstr>Steps </vt:lpstr>
      <vt:lpstr>Steps </vt:lpstr>
      <vt:lpstr>Steps </vt:lpstr>
      <vt:lpstr>Steps </vt:lpstr>
      <vt:lpstr>Steps </vt:lpstr>
      <vt:lpstr>Steps </vt:lpstr>
      <vt:lpstr>Steps </vt:lpstr>
      <vt:lpstr>Steps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Ромащенко Юлия</cp:lastModifiedBy>
  <cp:revision>75</cp:revision>
  <dcterms:created xsi:type="dcterms:W3CDTF">2016-11-18T14:12:19Z</dcterms:created>
  <dcterms:modified xsi:type="dcterms:W3CDTF">2022-05-10T06:15:25Z</dcterms:modified>
</cp:coreProperties>
</file>