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custDataLst>
    <p:tags r:id="rId1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FF"/>
    <a:srgbClr val="666699"/>
    <a:srgbClr val="04374A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604" autoAdjust="0"/>
  </p:normalViewPr>
  <p:slideViewPr>
    <p:cSldViewPr>
      <p:cViewPr varScale="1">
        <p:scale>
          <a:sx n="59" d="100"/>
          <a:sy n="59" d="100"/>
        </p:scale>
        <p:origin x="163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13.05.2022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5593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8439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771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0120" y="2852936"/>
            <a:ext cx="7236296" cy="1102022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123728" y="412798"/>
            <a:ext cx="684076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2"/>
          <p:cNvSpPr>
            <a:spLocks noGrp="1"/>
          </p:cNvSpPr>
          <p:nvPr>
            <p:ph idx="1"/>
          </p:nvPr>
        </p:nvSpPr>
        <p:spPr>
          <a:xfrm>
            <a:off x="2267744" y="1700808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4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0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8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8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0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18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16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16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>
              <a:defRPr sz="2800">
                <a:solidFill>
                  <a:schemeClr val="bg2">
                    <a:lumMod val="5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5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5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5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412798"/>
            <a:ext cx="6840760" cy="1185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67744" y="1700808"/>
            <a:ext cx="6696744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2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676456" cy="266429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Cookery Contest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857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Tongue Twister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091604" y="1844824"/>
            <a:ext cx="4724400" cy="2952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699792" y="4320520"/>
            <a:ext cx="56886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latin typeface="Sniglet-Regular"/>
              </a:rPr>
              <a:t>'Fresh fried fish, fish fresh fried, fried fish fresh, fish fried fresh.'</a:t>
            </a:r>
            <a:endParaRPr lang="ru-RU" sz="2800" b="1" dirty="0"/>
          </a:p>
        </p:txBody>
      </p:sp>
      <p:pic>
        <p:nvPicPr>
          <p:cNvPr id="8" name="Fried fresh fis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49004" y="5177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5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en-US" dirty="0" smtClean="0"/>
              <a:t>Cooking tasks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68538" y="2153741"/>
            <a:ext cx="6696075" cy="3774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en-US" dirty="0" smtClean="0"/>
              <a:t>Cooking tasks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2560" y="2060848"/>
            <a:ext cx="851205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9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en-US" dirty="0" smtClean="0"/>
              <a:t>Cooking tasks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8024" y="1484784"/>
            <a:ext cx="8352928" cy="521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91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676456" cy="2664296"/>
          </a:xfrm>
        </p:spPr>
        <p:txBody>
          <a:bodyPr>
            <a:normAutofit/>
          </a:bodyPr>
          <a:lstStyle/>
          <a:p>
            <a:r>
              <a:rPr lang="en-US" sz="7200" dirty="0" smtClean="0"/>
              <a:t>3.Dish Presentations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9643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916832"/>
            <a:ext cx="8676456" cy="2664296"/>
          </a:xfrm>
        </p:spPr>
        <p:txBody>
          <a:bodyPr>
            <a:normAutofit/>
          </a:bodyPr>
          <a:lstStyle/>
          <a:p>
            <a:r>
              <a:rPr lang="en-US" sz="7200" smtClean="0"/>
              <a:t>4.Tasting</a:t>
            </a:r>
            <a:endParaRPr lang="ru-RU" sz="7200" b="1" dirty="0"/>
          </a:p>
        </p:txBody>
      </p:sp>
    </p:spTree>
    <p:extLst>
      <p:ext uri="{BB962C8B-B14F-4D97-AF65-F5344CB8AC3E}">
        <p14:creationId xmlns:p14="http://schemas.microsoft.com/office/powerpoint/2010/main" val="103118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679198ffb9f46584b29ed577d24827d3d3f42fc"/>
</p:tagLst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80</Words>
  <Application>Microsoft Office PowerPoint</Application>
  <PresentationFormat>Экран (4:3)</PresentationFormat>
  <Paragraphs>18</Paragraphs>
  <Slides>7</Slides>
  <Notes>4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Sniglet-Regular</vt:lpstr>
      <vt:lpstr>Тема Office</vt:lpstr>
      <vt:lpstr>Cookery Contest</vt:lpstr>
      <vt:lpstr>1. Tongue Twister</vt:lpstr>
      <vt:lpstr>2. Cooking tasks</vt:lpstr>
      <vt:lpstr>2. Cooking tasks</vt:lpstr>
      <vt:lpstr>2. Cooking tasks</vt:lpstr>
      <vt:lpstr>3.Dish Presentations</vt:lpstr>
      <vt:lpstr>4.Tasting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Овощята</dc:title>
  <dc:creator>obstinate</dc:creator>
  <dc:description>Шаблон презентации с сайта https://presentation-creation.ru/</dc:description>
  <cp:lastModifiedBy>User</cp:lastModifiedBy>
  <cp:revision>532</cp:revision>
  <dcterms:created xsi:type="dcterms:W3CDTF">2018-02-25T09:09:03Z</dcterms:created>
  <dcterms:modified xsi:type="dcterms:W3CDTF">2022-05-13T04:23:33Z</dcterms:modified>
</cp:coreProperties>
</file>