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diagrams/colors22.xml" ContentType="application/vnd.openxmlformats-officedocument.drawingml.diagramColor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layout24.xml" ContentType="application/vnd.openxmlformats-officedocument.drawingml.diagramLayout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notesSlides/notesSlide8.xml" ContentType="application/vnd.openxmlformats-officedocument.presentationml.notesSlide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notesSlides/notesSlide6.xml" ContentType="application/vnd.openxmlformats-officedocument.presentationml.notesSlid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23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83" r:id="rId2"/>
    <p:sldId id="295" r:id="rId3"/>
    <p:sldId id="298" r:id="rId4"/>
    <p:sldId id="314" r:id="rId5"/>
    <p:sldId id="309" r:id="rId6"/>
    <p:sldId id="308" r:id="rId7"/>
    <p:sldId id="315" r:id="rId8"/>
    <p:sldId id="310" r:id="rId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EFFA"/>
    <a:srgbClr val="FED2F1"/>
    <a:srgbClr val="93CDDD"/>
    <a:srgbClr val="399AB5"/>
    <a:srgbClr val="67B9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6242" autoAdjust="0"/>
  </p:normalViewPr>
  <p:slideViewPr>
    <p:cSldViewPr>
      <p:cViewPr>
        <p:scale>
          <a:sx n="90" d="100"/>
          <a:sy n="90" d="100"/>
        </p:scale>
        <p:origin x="-720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E87588-609C-4B76-8BF9-DDF9E8C9CEF9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905DA18-5190-4930-8427-4A0740E1C761}">
      <dgm:prSet phldrT="[Текст]" custT="1"/>
      <dgm:spPr/>
      <dgm:t>
        <a:bodyPr/>
        <a:lstStyle/>
        <a:p>
          <a:pPr algn="ctr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Область качества «</a:t>
          </a:r>
          <a:r>
            <a:rPr lang="ru-RU" sz="1800" b="1" i="0" dirty="0" smtClean="0">
              <a:latin typeface="Times New Roman" pitchFamily="18" charset="0"/>
              <a:cs typeface="Times New Roman" pitchFamily="18" charset="0"/>
            </a:rPr>
            <a:t>Профессиональное развитие педагогов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»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248C18F-F56B-40DC-9B3A-05BCAAE43614}" type="parTrans" cxnId="{8796076D-FBE4-4A6D-B54F-26C68ABAF068}">
      <dgm:prSet/>
      <dgm:spPr/>
      <dgm:t>
        <a:bodyPr/>
        <a:lstStyle/>
        <a:p>
          <a:endParaRPr lang="ru-RU"/>
        </a:p>
      </dgm:t>
    </dgm:pt>
    <dgm:pt modelId="{D1577498-3691-4A32-9356-A9DB540CE6AA}" type="sibTrans" cxnId="{8796076D-FBE4-4A6D-B54F-26C68ABAF068}">
      <dgm:prSet/>
      <dgm:spPr/>
      <dgm:t>
        <a:bodyPr/>
        <a:lstStyle/>
        <a:p>
          <a:endParaRPr lang="ru-RU"/>
        </a:p>
      </dgm:t>
    </dgm:pt>
    <dgm:pt modelId="{BC1ADCC0-844C-427E-9250-968DEDC1E3FF}" type="pres">
      <dgm:prSet presAssocID="{F9E87588-609C-4B76-8BF9-DDF9E8C9CE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74C7DC-677F-4142-BC56-1AF668E70EDC}" type="pres">
      <dgm:prSet presAssocID="{6905DA18-5190-4930-8427-4A0740E1C761}" presName="parentText" presStyleLbl="node1" presStyleIdx="0" presStyleCnt="1" custScaleY="501042" custLinFactNeighborX="-3125" custLinFactNeighborY="4792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61C3ED-AB1A-4DA5-98E8-ADAC12339783}" type="presOf" srcId="{6905DA18-5190-4930-8427-4A0740E1C761}" destId="{A674C7DC-677F-4142-BC56-1AF668E70EDC}" srcOrd="0" destOrd="0" presId="urn:microsoft.com/office/officeart/2005/8/layout/vList2"/>
    <dgm:cxn modelId="{6AF13741-DC12-4F68-BFE1-7281D4CA6CF0}" type="presOf" srcId="{F9E87588-609C-4B76-8BF9-DDF9E8C9CEF9}" destId="{BC1ADCC0-844C-427E-9250-968DEDC1E3FF}" srcOrd="0" destOrd="0" presId="urn:microsoft.com/office/officeart/2005/8/layout/vList2"/>
    <dgm:cxn modelId="{8796076D-FBE4-4A6D-B54F-26C68ABAF068}" srcId="{F9E87588-609C-4B76-8BF9-DDF9E8C9CEF9}" destId="{6905DA18-5190-4930-8427-4A0740E1C761}" srcOrd="0" destOrd="0" parTransId="{B248C18F-F56B-40DC-9B3A-05BCAAE43614}" sibTransId="{D1577498-3691-4A32-9356-A9DB540CE6AA}"/>
    <dgm:cxn modelId="{1E0D22F9-EF47-4500-934C-D3A0582D05A1}" type="presParOf" srcId="{BC1ADCC0-844C-427E-9250-968DEDC1E3FF}" destId="{A674C7DC-677F-4142-BC56-1AF668E70ED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Социально-коммуникативное развитие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798527" custLinFactY="-156896" custLinFactNeighborX="17567" custLinFactNeighborY="-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DFC6ACDB-EBBF-417B-A209-7C659BD217E1}" type="presOf" srcId="{FC6D7B5A-1918-43F8-AC02-736D9014CC14}" destId="{D38A062D-54B3-4E9B-9DEE-EFD241085006}" srcOrd="1" destOrd="0" presId="urn:microsoft.com/office/officeart/2005/8/layout/orgChart1"/>
    <dgm:cxn modelId="{6AAC4CCA-55AC-490F-BFD7-A9C2E369A5F5}" type="presOf" srcId="{2B26465D-B828-455C-A97D-ECCDF0296242}" destId="{49780929-2350-4135-B859-A88A1AA64111}" srcOrd="0" destOrd="0" presId="urn:microsoft.com/office/officeart/2005/8/layout/orgChart1"/>
    <dgm:cxn modelId="{EF8157A7-A5D6-4242-9E9D-3B12D06DF7F6}" type="presOf" srcId="{FC6D7B5A-1918-43F8-AC02-736D9014CC14}" destId="{1A531426-2244-40F6-BE6A-368C08710913}" srcOrd="0" destOrd="0" presId="urn:microsoft.com/office/officeart/2005/8/layout/orgChart1"/>
    <dgm:cxn modelId="{AF1B57C7-66A5-4261-ACD9-31A1D290471D}" type="presParOf" srcId="{49780929-2350-4135-B859-A88A1AA64111}" destId="{9293A787-A63E-4556-BF60-CF72B1E8DED1}" srcOrd="0" destOrd="0" presId="urn:microsoft.com/office/officeart/2005/8/layout/orgChart1"/>
    <dgm:cxn modelId="{64B4AAC8-04DD-4679-B805-B2EE1DAB2507}" type="presParOf" srcId="{9293A787-A63E-4556-BF60-CF72B1E8DED1}" destId="{9D3924F2-331C-46A0-89A6-E6A591C16DA2}" srcOrd="0" destOrd="0" presId="urn:microsoft.com/office/officeart/2005/8/layout/orgChart1"/>
    <dgm:cxn modelId="{97803777-2302-43BE-B6E6-6AC7CFC5B059}" type="presParOf" srcId="{9D3924F2-331C-46A0-89A6-E6A591C16DA2}" destId="{1A531426-2244-40F6-BE6A-368C08710913}" srcOrd="0" destOrd="0" presId="urn:microsoft.com/office/officeart/2005/8/layout/orgChart1"/>
    <dgm:cxn modelId="{9F4AEFA7-BA5B-4445-918D-E648A661D078}" type="presParOf" srcId="{9D3924F2-331C-46A0-89A6-E6A591C16DA2}" destId="{D38A062D-54B3-4E9B-9DEE-EFD241085006}" srcOrd="1" destOrd="0" presId="urn:microsoft.com/office/officeart/2005/8/layout/orgChart1"/>
    <dgm:cxn modelId="{8DBC76A4-361C-413C-A68E-08D0D8AD51DC}" type="presParOf" srcId="{9293A787-A63E-4556-BF60-CF72B1E8DED1}" destId="{FFBA79D5-16DA-4524-8D35-44B24645F05F}" srcOrd="1" destOrd="0" presId="urn:microsoft.com/office/officeart/2005/8/layout/orgChart1"/>
    <dgm:cxn modelId="{BDB64952-86A2-469E-A34F-70388187052B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F9E35750-4CF0-4B03-AA97-4E0A2249F07F}" type="presOf" srcId="{2B26465D-B828-455C-A97D-ECCDF0296242}" destId="{49780929-2350-4135-B859-A88A1AA64111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Познавательное развитие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798527" custLinFactY="-156896" custLinFactNeighborX="17567" custLinFactNeighborY="-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C94B8105-8DB1-4982-A452-4F2AFC3344BC}" type="presOf" srcId="{2B26465D-B828-455C-A97D-ECCDF0296242}" destId="{49780929-2350-4135-B859-A88A1AA64111}" srcOrd="0" destOrd="0" presId="urn:microsoft.com/office/officeart/2005/8/layout/orgChart1"/>
    <dgm:cxn modelId="{C507B867-B6C7-4B73-9A60-1905BA3A459F}" type="presOf" srcId="{FC6D7B5A-1918-43F8-AC02-736D9014CC14}" destId="{D38A062D-54B3-4E9B-9DEE-EFD241085006}" srcOrd="1" destOrd="0" presId="urn:microsoft.com/office/officeart/2005/8/layout/orgChart1"/>
    <dgm:cxn modelId="{586FF562-E03B-4C11-910C-2D9D1B562C1B}" type="presOf" srcId="{FC6D7B5A-1918-43F8-AC02-736D9014CC14}" destId="{1A531426-2244-40F6-BE6A-368C08710913}" srcOrd="0" destOrd="0" presId="urn:microsoft.com/office/officeart/2005/8/layout/orgChart1"/>
    <dgm:cxn modelId="{868AE1CC-2704-4A62-918C-1E3CDE790DF1}" type="presParOf" srcId="{49780929-2350-4135-B859-A88A1AA64111}" destId="{9293A787-A63E-4556-BF60-CF72B1E8DED1}" srcOrd="0" destOrd="0" presId="urn:microsoft.com/office/officeart/2005/8/layout/orgChart1"/>
    <dgm:cxn modelId="{1234BAB1-A8D7-4959-AADA-D771FE5F8929}" type="presParOf" srcId="{9293A787-A63E-4556-BF60-CF72B1E8DED1}" destId="{9D3924F2-331C-46A0-89A6-E6A591C16DA2}" srcOrd="0" destOrd="0" presId="urn:microsoft.com/office/officeart/2005/8/layout/orgChart1"/>
    <dgm:cxn modelId="{51DAE800-9713-469D-8C5B-E2250F5CD205}" type="presParOf" srcId="{9D3924F2-331C-46A0-89A6-E6A591C16DA2}" destId="{1A531426-2244-40F6-BE6A-368C08710913}" srcOrd="0" destOrd="0" presId="urn:microsoft.com/office/officeart/2005/8/layout/orgChart1"/>
    <dgm:cxn modelId="{4CF79B7B-4AB3-403E-827E-E8FEE8A850E5}" type="presParOf" srcId="{9D3924F2-331C-46A0-89A6-E6A591C16DA2}" destId="{D38A062D-54B3-4E9B-9DEE-EFD241085006}" srcOrd="1" destOrd="0" presId="urn:microsoft.com/office/officeart/2005/8/layout/orgChart1"/>
    <dgm:cxn modelId="{10C830C7-8774-4F7F-AC31-C3D32931E848}" type="presParOf" srcId="{9293A787-A63E-4556-BF60-CF72B1E8DED1}" destId="{FFBA79D5-16DA-4524-8D35-44B24645F05F}" srcOrd="1" destOrd="0" presId="urn:microsoft.com/office/officeart/2005/8/layout/orgChart1"/>
    <dgm:cxn modelId="{EC4CF432-2826-4FBE-A6BA-4A4CB59046CF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Речевое развитие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798527" custLinFactY="-156896" custLinFactNeighborX="17567" custLinFactNeighborY="-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C16C7EDD-D40C-4B55-8AA4-B2DE96708EE7}" type="presOf" srcId="{FC6D7B5A-1918-43F8-AC02-736D9014CC14}" destId="{D38A062D-54B3-4E9B-9DEE-EFD241085006}" srcOrd="1" destOrd="0" presId="urn:microsoft.com/office/officeart/2005/8/layout/orgChart1"/>
    <dgm:cxn modelId="{4727C343-E567-426F-B519-3239CF68A12D}" type="presOf" srcId="{FC6D7B5A-1918-43F8-AC02-736D9014CC14}" destId="{1A531426-2244-40F6-BE6A-368C08710913}" srcOrd="0" destOrd="0" presId="urn:microsoft.com/office/officeart/2005/8/layout/orgChart1"/>
    <dgm:cxn modelId="{EBAE5876-5E0E-4F36-A790-C5CF4435940C}" type="presOf" srcId="{2B26465D-B828-455C-A97D-ECCDF0296242}" destId="{49780929-2350-4135-B859-A88A1AA64111}" srcOrd="0" destOrd="0" presId="urn:microsoft.com/office/officeart/2005/8/layout/orgChart1"/>
    <dgm:cxn modelId="{ED0633AF-7562-442A-8AA3-A4739F269C7D}" type="presParOf" srcId="{49780929-2350-4135-B859-A88A1AA64111}" destId="{9293A787-A63E-4556-BF60-CF72B1E8DED1}" srcOrd="0" destOrd="0" presId="urn:microsoft.com/office/officeart/2005/8/layout/orgChart1"/>
    <dgm:cxn modelId="{DF2A58CB-03CC-43E0-8094-4E83617219B4}" type="presParOf" srcId="{9293A787-A63E-4556-BF60-CF72B1E8DED1}" destId="{9D3924F2-331C-46A0-89A6-E6A591C16DA2}" srcOrd="0" destOrd="0" presId="urn:microsoft.com/office/officeart/2005/8/layout/orgChart1"/>
    <dgm:cxn modelId="{7E4079C8-C047-49E9-A984-51CA598499F4}" type="presParOf" srcId="{9D3924F2-331C-46A0-89A6-E6A591C16DA2}" destId="{1A531426-2244-40F6-BE6A-368C08710913}" srcOrd="0" destOrd="0" presId="urn:microsoft.com/office/officeart/2005/8/layout/orgChart1"/>
    <dgm:cxn modelId="{CBEF22CC-09E9-4C40-8D14-7A2B1DA5B692}" type="presParOf" srcId="{9D3924F2-331C-46A0-89A6-E6A591C16DA2}" destId="{D38A062D-54B3-4E9B-9DEE-EFD241085006}" srcOrd="1" destOrd="0" presId="urn:microsoft.com/office/officeart/2005/8/layout/orgChart1"/>
    <dgm:cxn modelId="{9D736C12-9920-4E78-BFFE-837BFDFF03EE}" type="presParOf" srcId="{9293A787-A63E-4556-BF60-CF72B1E8DED1}" destId="{FFBA79D5-16DA-4524-8D35-44B24645F05F}" srcOrd="1" destOrd="0" presId="urn:microsoft.com/office/officeart/2005/8/layout/orgChart1"/>
    <dgm:cxn modelId="{08599914-D4A8-436B-8339-2E37BDD25A9F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Художественно-эстетическое развитие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798527" custLinFactX="2300000" custLinFactY="-400000" custLinFactNeighborX="2351191" custLinFactNeighborY="-4453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7D74BDD5-44CA-4359-A804-9583F590E205}" type="presOf" srcId="{2B26465D-B828-455C-A97D-ECCDF0296242}" destId="{49780929-2350-4135-B859-A88A1AA64111}" srcOrd="0" destOrd="0" presId="urn:microsoft.com/office/officeart/2005/8/layout/orgChart1"/>
    <dgm:cxn modelId="{84DE7202-6828-4239-B575-49276ED72D88}" type="presOf" srcId="{FC6D7B5A-1918-43F8-AC02-736D9014CC14}" destId="{D38A062D-54B3-4E9B-9DEE-EFD241085006}" srcOrd="1" destOrd="0" presId="urn:microsoft.com/office/officeart/2005/8/layout/orgChart1"/>
    <dgm:cxn modelId="{2B28ACEC-C762-4420-BAE5-DC4DE4E5127E}" type="presOf" srcId="{FC6D7B5A-1918-43F8-AC02-736D9014CC14}" destId="{1A531426-2244-40F6-BE6A-368C08710913}" srcOrd="0" destOrd="0" presId="urn:microsoft.com/office/officeart/2005/8/layout/orgChart1"/>
    <dgm:cxn modelId="{6A258FF4-6F21-4BDA-BF43-1DE1EA336716}" type="presParOf" srcId="{49780929-2350-4135-B859-A88A1AA64111}" destId="{9293A787-A63E-4556-BF60-CF72B1E8DED1}" srcOrd="0" destOrd="0" presId="urn:microsoft.com/office/officeart/2005/8/layout/orgChart1"/>
    <dgm:cxn modelId="{40B44E0D-2C90-4368-ADE2-DED097DC8DCB}" type="presParOf" srcId="{9293A787-A63E-4556-BF60-CF72B1E8DED1}" destId="{9D3924F2-331C-46A0-89A6-E6A591C16DA2}" srcOrd="0" destOrd="0" presId="urn:microsoft.com/office/officeart/2005/8/layout/orgChart1"/>
    <dgm:cxn modelId="{39CC8A1E-4009-4DA1-AF9F-43CDFC798F16}" type="presParOf" srcId="{9D3924F2-331C-46A0-89A6-E6A591C16DA2}" destId="{1A531426-2244-40F6-BE6A-368C08710913}" srcOrd="0" destOrd="0" presId="urn:microsoft.com/office/officeart/2005/8/layout/orgChart1"/>
    <dgm:cxn modelId="{EBE9BA0F-BCC6-4D25-9110-2972D7A94CF5}" type="presParOf" srcId="{9D3924F2-331C-46A0-89A6-E6A591C16DA2}" destId="{D38A062D-54B3-4E9B-9DEE-EFD241085006}" srcOrd="1" destOrd="0" presId="urn:microsoft.com/office/officeart/2005/8/layout/orgChart1"/>
    <dgm:cxn modelId="{1E8B9900-55DD-45F9-BFFA-FE0825CA4093}" type="presParOf" srcId="{9293A787-A63E-4556-BF60-CF72B1E8DED1}" destId="{FFBA79D5-16DA-4524-8D35-44B24645F05F}" srcOrd="1" destOrd="0" presId="urn:microsoft.com/office/officeart/2005/8/layout/orgChart1"/>
    <dgm:cxn modelId="{8E0E0B59-B7EA-4970-A6DF-AB19D73D1252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3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Физическое развитие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798527" custLinFactY="-156896" custLinFactNeighborX="17567" custLinFactNeighborY="-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80E9D2D7-8C1E-4997-82C6-4D652E49BF55}" type="presOf" srcId="{FC6D7B5A-1918-43F8-AC02-736D9014CC14}" destId="{D38A062D-54B3-4E9B-9DEE-EFD241085006}" srcOrd="1" destOrd="0" presId="urn:microsoft.com/office/officeart/2005/8/layout/orgChart1"/>
    <dgm:cxn modelId="{CA5F6E9D-E486-465A-8683-7EBCDE6F98EB}" type="presOf" srcId="{2B26465D-B828-455C-A97D-ECCDF0296242}" destId="{49780929-2350-4135-B859-A88A1AA64111}" srcOrd="0" destOrd="0" presId="urn:microsoft.com/office/officeart/2005/8/layout/orgChart1"/>
    <dgm:cxn modelId="{4E6E2CF3-7665-46F1-9407-6AA17E44F4EB}" type="presOf" srcId="{FC6D7B5A-1918-43F8-AC02-736D9014CC14}" destId="{1A531426-2244-40F6-BE6A-368C08710913}" srcOrd="0" destOrd="0" presId="urn:microsoft.com/office/officeart/2005/8/layout/orgChart1"/>
    <dgm:cxn modelId="{0E5B8041-8661-4D4C-90BD-8130F2F9E640}" type="presParOf" srcId="{49780929-2350-4135-B859-A88A1AA64111}" destId="{9293A787-A63E-4556-BF60-CF72B1E8DED1}" srcOrd="0" destOrd="0" presId="urn:microsoft.com/office/officeart/2005/8/layout/orgChart1"/>
    <dgm:cxn modelId="{5434EF1B-CA5F-4A10-9C78-28F39C9BCCDF}" type="presParOf" srcId="{9293A787-A63E-4556-BF60-CF72B1E8DED1}" destId="{9D3924F2-331C-46A0-89A6-E6A591C16DA2}" srcOrd="0" destOrd="0" presId="urn:microsoft.com/office/officeart/2005/8/layout/orgChart1"/>
    <dgm:cxn modelId="{25B73CE4-0D1A-4959-B206-40F3257D1AEE}" type="presParOf" srcId="{9D3924F2-331C-46A0-89A6-E6A591C16DA2}" destId="{1A531426-2244-40F6-BE6A-368C08710913}" srcOrd="0" destOrd="0" presId="urn:microsoft.com/office/officeart/2005/8/layout/orgChart1"/>
    <dgm:cxn modelId="{D2E08B14-C474-413D-BD35-9B124D39DFD0}" type="presParOf" srcId="{9D3924F2-331C-46A0-89A6-E6A591C16DA2}" destId="{D38A062D-54B3-4E9B-9DEE-EFD241085006}" srcOrd="1" destOrd="0" presId="urn:microsoft.com/office/officeart/2005/8/layout/orgChart1"/>
    <dgm:cxn modelId="{80158BC2-AFFC-4062-A56A-361EC38CAF5C}" type="presParOf" srcId="{9293A787-A63E-4556-BF60-CF72B1E8DED1}" destId="{FFBA79D5-16DA-4524-8D35-44B24645F05F}" srcOrd="1" destOrd="0" presId="urn:microsoft.com/office/officeart/2005/8/layout/orgChart1"/>
    <dgm:cxn modelId="{9A09C20E-0579-4648-99F7-D36ECD731959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3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9E87588-609C-4B76-8BF9-DDF9E8C9CEF9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905DA18-5190-4930-8427-4A0740E1C761}">
      <dgm:prSet phldrT="[Текст]" custT="1"/>
      <dgm:spPr/>
      <dgm:t>
        <a:bodyPr/>
        <a:lstStyle/>
        <a:p>
          <a:pPr algn="ctr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Область качества «Взаимодействие с родителями»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248C18F-F56B-40DC-9B3A-05BCAAE43614}" type="parTrans" cxnId="{8796076D-FBE4-4A6D-B54F-26C68ABAF068}">
      <dgm:prSet/>
      <dgm:spPr/>
      <dgm:t>
        <a:bodyPr/>
        <a:lstStyle/>
        <a:p>
          <a:endParaRPr lang="ru-RU"/>
        </a:p>
      </dgm:t>
    </dgm:pt>
    <dgm:pt modelId="{D1577498-3691-4A32-9356-A9DB540CE6AA}" type="sibTrans" cxnId="{8796076D-FBE4-4A6D-B54F-26C68ABAF068}">
      <dgm:prSet/>
      <dgm:spPr/>
      <dgm:t>
        <a:bodyPr/>
        <a:lstStyle/>
        <a:p>
          <a:endParaRPr lang="ru-RU"/>
        </a:p>
      </dgm:t>
    </dgm:pt>
    <dgm:pt modelId="{BC1ADCC0-844C-427E-9250-968DEDC1E3FF}" type="pres">
      <dgm:prSet presAssocID="{F9E87588-609C-4B76-8BF9-DDF9E8C9CE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74C7DC-677F-4142-BC56-1AF668E70EDC}" type="pres">
      <dgm:prSet presAssocID="{6905DA18-5190-4930-8427-4A0740E1C761}" presName="parentText" presStyleLbl="node1" presStyleIdx="0" presStyleCnt="1" custLinFactNeighborY="-400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E78B86-5B97-4F65-BDC1-53E0CA0C4B4B}" type="presOf" srcId="{F9E87588-609C-4B76-8BF9-DDF9E8C9CEF9}" destId="{BC1ADCC0-844C-427E-9250-968DEDC1E3FF}" srcOrd="0" destOrd="0" presId="urn:microsoft.com/office/officeart/2005/8/layout/vList2"/>
    <dgm:cxn modelId="{8796076D-FBE4-4A6D-B54F-26C68ABAF068}" srcId="{F9E87588-609C-4B76-8BF9-DDF9E8C9CEF9}" destId="{6905DA18-5190-4930-8427-4A0740E1C761}" srcOrd="0" destOrd="0" parTransId="{B248C18F-F56B-40DC-9B3A-05BCAAE43614}" sibTransId="{D1577498-3691-4A32-9356-A9DB540CE6AA}"/>
    <dgm:cxn modelId="{E170C006-A789-4043-84CD-ADC898F3F893}" type="presOf" srcId="{6905DA18-5190-4930-8427-4A0740E1C761}" destId="{A674C7DC-677F-4142-BC56-1AF668E70EDC}" srcOrd="0" destOrd="0" presId="urn:microsoft.com/office/officeart/2005/8/layout/vList2"/>
    <dgm:cxn modelId="{96CC4AB6-E21C-4E97-92D4-907897B04C48}" type="presParOf" srcId="{BC1ADCC0-844C-427E-9250-968DEDC1E3FF}" destId="{A674C7DC-677F-4142-BC56-1AF668E70ED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Участие родителей в ОД</a:t>
          </a:r>
        </a:p>
        <a:p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{Навыки вовлечения родителей в реализацию  ОД и осуществления совместной работы с ними для достижения лучших результатов детьми]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2000000" custScaleY="1791770" custLinFactY="-156896" custLinFactNeighborX="17567" custLinFactNeighborY="-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C73CBF79-984F-4997-B697-53767FE0E2D4}" type="presOf" srcId="{FC6D7B5A-1918-43F8-AC02-736D9014CC14}" destId="{D38A062D-54B3-4E9B-9DEE-EFD241085006}" srcOrd="1" destOrd="0" presId="urn:microsoft.com/office/officeart/2005/8/layout/orgChart1"/>
    <dgm:cxn modelId="{6EE8EA19-D543-4CBF-AA0C-88B4C80489BB}" type="presOf" srcId="{FC6D7B5A-1918-43F8-AC02-736D9014CC14}" destId="{1A531426-2244-40F6-BE6A-368C08710913}" srcOrd="0" destOrd="0" presId="urn:microsoft.com/office/officeart/2005/8/layout/orgChart1"/>
    <dgm:cxn modelId="{FD172B8C-9B4E-4FDE-8D8B-5BCFB8F76728}" type="presOf" srcId="{2B26465D-B828-455C-A97D-ECCDF0296242}" destId="{49780929-2350-4135-B859-A88A1AA64111}" srcOrd="0" destOrd="0" presId="urn:microsoft.com/office/officeart/2005/8/layout/orgChart1"/>
    <dgm:cxn modelId="{B2DE01B9-F2E8-4E74-AC41-2FA7361F3CEC}" type="presParOf" srcId="{49780929-2350-4135-B859-A88A1AA64111}" destId="{9293A787-A63E-4556-BF60-CF72B1E8DED1}" srcOrd="0" destOrd="0" presId="urn:microsoft.com/office/officeart/2005/8/layout/orgChart1"/>
    <dgm:cxn modelId="{2E43FFD9-3996-46B6-967F-207B7461827C}" type="presParOf" srcId="{9293A787-A63E-4556-BF60-CF72B1E8DED1}" destId="{9D3924F2-331C-46A0-89A6-E6A591C16DA2}" srcOrd="0" destOrd="0" presId="urn:microsoft.com/office/officeart/2005/8/layout/orgChart1"/>
    <dgm:cxn modelId="{960F43EE-8649-40C5-854B-2EE7CB8D201B}" type="presParOf" srcId="{9D3924F2-331C-46A0-89A6-E6A591C16DA2}" destId="{1A531426-2244-40F6-BE6A-368C08710913}" srcOrd="0" destOrd="0" presId="urn:microsoft.com/office/officeart/2005/8/layout/orgChart1"/>
    <dgm:cxn modelId="{8EC14843-FDEC-4DA5-A259-47E473F5B5F1}" type="presParOf" srcId="{9D3924F2-331C-46A0-89A6-E6A591C16DA2}" destId="{D38A062D-54B3-4E9B-9DEE-EFD241085006}" srcOrd="1" destOrd="0" presId="urn:microsoft.com/office/officeart/2005/8/layout/orgChart1"/>
    <dgm:cxn modelId="{9A3901DD-6586-47CB-A8BA-22A1FDF4590D}" type="presParOf" srcId="{9293A787-A63E-4556-BF60-CF72B1E8DED1}" destId="{FFBA79D5-16DA-4524-8D35-44B24645F05F}" srcOrd="1" destOrd="0" presId="urn:microsoft.com/office/officeart/2005/8/layout/orgChart1"/>
    <dgm:cxn modelId="{0860BF10-F51B-41E5-A954-5F6D899D317F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Удовлетворенность родителей {Навыки изучения удовлетворенности родителей и ее повышения}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798527" custLinFactY="-28990" custLinFactNeighborX="40205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CC5657C5-5289-4033-BAEF-613E108EFC55}" type="presOf" srcId="{2B26465D-B828-455C-A97D-ECCDF0296242}" destId="{49780929-2350-4135-B859-A88A1AA64111}" srcOrd="0" destOrd="0" presId="urn:microsoft.com/office/officeart/2005/8/layout/orgChart1"/>
    <dgm:cxn modelId="{C2E68A24-4210-489C-B5B6-5C4502A9A37F}" type="presOf" srcId="{FC6D7B5A-1918-43F8-AC02-736D9014CC14}" destId="{1A531426-2244-40F6-BE6A-368C08710913}" srcOrd="0" destOrd="0" presId="urn:microsoft.com/office/officeart/2005/8/layout/orgChart1"/>
    <dgm:cxn modelId="{4480D8F6-86BB-4BC2-ABC8-8A5CCBABFCFA}" type="presOf" srcId="{FC6D7B5A-1918-43F8-AC02-736D9014CC14}" destId="{D38A062D-54B3-4E9B-9DEE-EFD241085006}" srcOrd="1" destOrd="0" presId="urn:microsoft.com/office/officeart/2005/8/layout/orgChart1"/>
    <dgm:cxn modelId="{78B04CD0-71E3-4896-BF2A-0FFA78E68E87}" type="presParOf" srcId="{49780929-2350-4135-B859-A88A1AA64111}" destId="{9293A787-A63E-4556-BF60-CF72B1E8DED1}" srcOrd="0" destOrd="0" presId="urn:microsoft.com/office/officeart/2005/8/layout/orgChart1"/>
    <dgm:cxn modelId="{F15D08BF-6125-4399-A58C-8E8F7800B4CC}" type="presParOf" srcId="{9293A787-A63E-4556-BF60-CF72B1E8DED1}" destId="{9D3924F2-331C-46A0-89A6-E6A591C16DA2}" srcOrd="0" destOrd="0" presId="urn:microsoft.com/office/officeart/2005/8/layout/orgChart1"/>
    <dgm:cxn modelId="{07B349AE-1A74-4B92-B463-27809C1301A6}" type="presParOf" srcId="{9D3924F2-331C-46A0-89A6-E6A591C16DA2}" destId="{1A531426-2244-40F6-BE6A-368C08710913}" srcOrd="0" destOrd="0" presId="urn:microsoft.com/office/officeart/2005/8/layout/orgChart1"/>
    <dgm:cxn modelId="{68D589E8-4FCC-4920-B3D4-853701A98D0C}" type="presParOf" srcId="{9D3924F2-331C-46A0-89A6-E6A591C16DA2}" destId="{D38A062D-54B3-4E9B-9DEE-EFD241085006}" srcOrd="1" destOrd="0" presId="urn:microsoft.com/office/officeart/2005/8/layout/orgChart1"/>
    <dgm:cxn modelId="{2A733471-6262-4545-88F2-F101E95F7E49}" type="presParOf" srcId="{9293A787-A63E-4556-BF60-CF72B1E8DED1}" destId="{FFBA79D5-16DA-4524-8D35-44B24645F05F}" srcOrd="1" destOrd="0" presId="urn:microsoft.com/office/officeart/2005/8/layout/orgChart1"/>
    <dgm:cxn modelId="{29BC30AE-1077-471C-8DC5-020F9A5DE8FF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b="0" i="0" dirty="0" smtClean="0">
              <a:latin typeface="Times New Roman" pitchFamily="18" charset="0"/>
              <a:cs typeface="Times New Roman" pitchFamily="18" charset="0"/>
            </a:rPr>
            <a:t>Индивидуальная поддержка развития детей в семье {Навыки изучения условий семейного воспитания детей и выстраивания индивидуальной поддержки семьи с учетом особенностей развития их ребенка}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1125275" custLinFactX="900000" custLinFactY="33024" custLinFactNeighborX="946113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CA5E06C1-7844-439B-A68B-44C3D8AF763A}" type="presOf" srcId="{2B26465D-B828-455C-A97D-ECCDF0296242}" destId="{49780929-2350-4135-B859-A88A1AA64111}" srcOrd="0" destOrd="0" presId="urn:microsoft.com/office/officeart/2005/8/layout/orgChart1"/>
    <dgm:cxn modelId="{2DE7EE8D-6F52-49F1-90C8-3130B69EFAD8}" type="presOf" srcId="{FC6D7B5A-1918-43F8-AC02-736D9014CC14}" destId="{D38A062D-54B3-4E9B-9DEE-EFD241085006}" srcOrd="1" destOrd="0" presId="urn:microsoft.com/office/officeart/2005/8/layout/orgChart1"/>
    <dgm:cxn modelId="{65D83F98-8D77-4D7D-A8C3-1DC13DCF236C}" type="presOf" srcId="{FC6D7B5A-1918-43F8-AC02-736D9014CC14}" destId="{1A531426-2244-40F6-BE6A-368C08710913}" srcOrd="0" destOrd="0" presId="urn:microsoft.com/office/officeart/2005/8/layout/orgChart1"/>
    <dgm:cxn modelId="{84EA972A-C3DC-45FE-8BCD-2E0610607A99}" type="presParOf" srcId="{49780929-2350-4135-B859-A88A1AA64111}" destId="{9293A787-A63E-4556-BF60-CF72B1E8DED1}" srcOrd="0" destOrd="0" presId="urn:microsoft.com/office/officeart/2005/8/layout/orgChart1"/>
    <dgm:cxn modelId="{4A513575-7033-428F-97A3-14FF8782F911}" type="presParOf" srcId="{9293A787-A63E-4556-BF60-CF72B1E8DED1}" destId="{9D3924F2-331C-46A0-89A6-E6A591C16DA2}" srcOrd="0" destOrd="0" presId="urn:microsoft.com/office/officeart/2005/8/layout/orgChart1"/>
    <dgm:cxn modelId="{BBD7215D-1D4C-42C2-A9DF-EC99121A8FC1}" type="presParOf" srcId="{9D3924F2-331C-46A0-89A6-E6A591C16DA2}" destId="{1A531426-2244-40F6-BE6A-368C08710913}" srcOrd="0" destOrd="0" presId="urn:microsoft.com/office/officeart/2005/8/layout/orgChart1"/>
    <dgm:cxn modelId="{1CF5AD7B-177D-4A26-90BF-A431856F28BE}" type="presParOf" srcId="{9D3924F2-331C-46A0-89A6-E6A591C16DA2}" destId="{D38A062D-54B3-4E9B-9DEE-EFD241085006}" srcOrd="1" destOrd="0" presId="urn:microsoft.com/office/officeart/2005/8/layout/orgChart1"/>
    <dgm:cxn modelId="{0F1E4D90-ABD5-4BE2-9AF4-ECE10FA7030C}" type="presParOf" srcId="{9293A787-A63E-4556-BF60-CF72B1E8DED1}" destId="{FFBA79D5-16DA-4524-8D35-44B24645F05F}" srcOrd="1" destOrd="0" presId="urn:microsoft.com/office/officeart/2005/8/layout/orgChart1"/>
    <dgm:cxn modelId="{B8FF3734-1C46-4166-B26B-06759F18B144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Индикаторы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967460" custScaleY="357057" custLinFactNeighborX="29841" custLinFactNeighborY="-3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46541D4D-7AE0-4F36-B676-806CFD295248}" type="presOf" srcId="{FC6D7B5A-1918-43F8-AC02-736D9014CC14}" destId="{D38A062D-54B3-4E9B-9DEE-EFD241085006}" srcOrd="1" destOrd="0" presId="urn:microsoft.com/office/officeart/2005/8/layout/orgChart1"/>
    <dgm:cxn modelId="{A7E17C16-2130-4673-8007-33AEED40F146}" type="presOf" srcId="{2B26465D-B828-455C-A97D-ECCDF0296242}" destId="{49780929-2350-4135-B859-A88A1AA64111}" srcOrd="0" destOrd="0" presId="urn:microsoft.com/office/officeart/2005/8/layout/orgChart1"/>
    <dgm:cxn modelId="{46D17C50-6A4E-4A37-A3F8-146368CD7F00}" type="presOf" srcId="{FC6D7B5A-1918-43F8-AC02-736D9014CC14}" destId="{1A531426-2244-40F6-BE6A-368C08710913}" srcOrd="0" destOrd="0" presId="urn:microsoft.com/office/officeart/2005/8/layout/orgChart1"/>
    <dgm:cxn modelId="{F148B2A9-F33B-4635-A94B-FE4D24E91C4C}" type="presParOf" srcId="{49780929-2350-4135-B859-A88A1AA64111}" destId="{9293A787-A63E-4556-BF60-CF72B1E8DED1}" srcOrd="0" destOrd="0" presId="urn:microsoft.com/office/officeart/2005/8/layout/orgChart1"/>
    <dgm:cxn modelId="{E6020812-C03D-4EF9-918E-6E642BD3768F}" type="presParOf" srcId="{9293A787-A63E-4556-BF60-CF72B1E8DED1}" destId="{9D3924F2-331C-46A0-89A6-E6A591C16DA2}" srcOrd="0" destOrd="0" presId="urn:microsoft.com/office/officeart/2005/8/layout/orgChart1"/>
    <dgm:cxn modelId="{FCB952D4-DD60-4D2D-BC6D-8223BCE43ECA}" type="presParOf" srcId="{9D3924F2-331C-46A0-89A6-E6A591C16DA2}" destId="{1A531426-2244-40F6-BE6A-368C08710913}" srcOrd="0" destOrd="0" presId="urn:microsoft.com/office/officeart/2005/8/layout/orgChart1"/>
    <dgm:cxn modelId="{16614287-BEEB-469A-8138-847F60980D02}" type="presParOf" srcId="{9D3924F2-331C-46A0-89A6-E6A591C16DA2}" destId="{D38A062D-54B3-4E9B-9DEE-EFD241085006}" srcOrd="1" destOrd="0" presId="urn:microsoft.com/office/officeart/2005/8/layout/orgChart1"/>
    <dgm:cxn modelId="{92559153-3716-4EF1-863B-2A7A67644ED9}" type="presParOf" srcId="{9293A787-A63E-4556-BF60-CF72B1E8DED1}" destId="{FFBA79D5-16DA-4524-8D35-44B24645F05F}" srcOrd="1" destOrd="0" presId="urn:microsoft.com/office/officeart/2005/8/layout/orgChart1"/>
    <dgm:cxn modelId="{03AA6BF6-8A7C-4E6F-8430-CFF50566137B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F9E87588-609C-4B76-8BF9-DDF9E8C9CEF9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905DA18-5190-4930-8427-4A0740E1C761}">
      <dgm:prSet phldrT="[Текст]" custT="1"/>
      <dgm:spPr/>
      <dgm:t>
        <a:bodyPr/>
        <a:lstStyle/>
        <a:p>
          <a:pPr algn="ctr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Область качества «Управление и развитие»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248C18F-F56B-40DC-9B3A-05BCAAE43614}" type="parTrans" cxnId="{8796076D-FBE4-4A6D-B54F-26C68ABAF068}">
      <dgm:prSet/>
      <dgm:spPr/>
      <dgm:t>
        <a:bodyPr/>
        <a:lstStyle/>
        <a:p>
          <a:endParaRPr lang="ru-RU"/>
        </a:p>
      </dgm:t>
    </dgm:pt>
    <dgm:pt modelId="{D1577498-3691-4A32-9356-A9DB540CE6AA}" type="sibTrans" cxnId="{8796076D-FBE4-4A6D-B54F-26C68ABAF068}">
      <dgm:prSet/>
      <dgm:spPr/>
      <dgm:t>
        <a:bodyPr/>
        <a:lstStyle/>
        <a:p>
          <a:endParaRPr lang="ru-RU"/>
        </a:p>
      </dgm:t>
    </dgm:pt>
    <dgm:pt modelId="{BC1ADCC0-844C-427E-9250-968DEDC1E3FF}" type="pres">
      <dgm:prSet presAssocID="{F9E87588-609C-4B76-8BF9-DDF9E8C9CE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74C7DC-677F-4142-BC56-1AF668E70EDC}" type="pres">
      <dgm:prSet presAssocID="{6905DA18-5190-4930-8427-4A0740E1C761}" presName="parentText" presStyleLbl="node1" presStyleIdx="0" presStyleCnt="1" custLinFactNeighborY="-400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FDE95A-73CE-465B-825C-E1AC29E2B1BD}" type="presOf" srcId="{F9E87588-609C-4B76-8BF9-DDF9E8C9CEF9}" destId="{BC1ADCC0-844C-427E-9250-968DEDC1E3FF}" srcOrd="0" destOrd="0" presId="urn:microsoft.com/office/officeart/2005/8/layout/vList2"/>
    <dgm:cxn modelId="{0A235D7D-F0DC-448E-A395-4A32F94AC9D1}" type="presOf" srcId="{6905DA18-5190-4930-8427-4A0740E1C761}" destId="{A674C7DC-677F-4142-BC56-1AF668E70EDC}" srcOrd="0" destOrd="0" presId="urn:microsoft.com/office/officeart/2005/8/layout/vList2"/>
    <dgm:cxn modelId="{8796076D-FBE4-4A6D-B54F-26C68ABAF068}" srcId="{F9E87588-609C-4B76-8BF9-DDF9E8C9CEF9}" destId="{6905DA18-5190-4930-8427-4A0740E1C761}" srcOrd="0" destOrd="0" parTransId="{B248C18F-F56B-40DC-9B3A-05BCAAE43614}" sibTransId="{D1577498-3691-4A32-9356-A9DB540CE6AA}"/>
    <dgm:cxn modelId="{A09DFEB3-E6E7-4305-8562-1B33F5925872}" type="presParOf" srcId="{BC1ADCC0-844C-427E-9250-968DEDC1E3FF}" destId="{A674C7DC-677F-4142-BC56-1AF668E70ED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000" b="0" i="0" dirty="0" smtClean="0">
              <a:latin typeface="Times New Roman" pitchFamily="18" charset="0"/>
              <a:cs typeface="Times New Roman" pitchFamily="18" charset="0"/>
            </a:rPr>
            <a:t>Планирование и организация работы в группе {Навыки планирования и организации педагогической работы с целью достижения целевых ориентиров образовательной программы с учетом индивидуальны х потребностей и особенностей детей, их инициативы и интересов}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2000000" custLinFactY="-156896" custLinFactNeighborX="17567" custLinFactNeighborY="-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50EFA60B-A10B-4C8B-A5C0-E42364C8FC24}" type="presOf" srcId="{FC6D7B5A-1918-43F8-AC02-736D9014CC14}" destId="{D38A062D-54B3-4E9B-9DEE-EFD241085006}" srcOrd="1" destOrd="0" presId="urn:microsoft.com/office/officeart/2005/8/layout/orgChart1"/>
    <dgm:cxn modelId="{C2F261C1-316E-422E-AD3F-B625219A5394}" type="presOf" srcId="{FC6D7B5A-1918-43F8-AC02-736D9014CC14}" destId="{1A531426-2244-40F6-BE6A-368C08710913}" srcOrd="0" destOrd="0" presId="urn:microsoft.com/office/officeart/2005/8/layout/orgChart1"/>
    <dgm:cxn modelId="{1663EBCC-C51F-4FD7-A08D-398B9CE99154}" type="presOf" srcId="{2B26465D-B828-455C-A97D-ECCDF0296242}" destId="{49780929-2350-4135-B859-A88A1AA64111}" srcOrd="0" destOrd="0" presId="urn:microsoft.com/office/officeart/2005/8/layout/orgChart1"/>
    <dgm:cxn modelId="{D9FE5350-41DC-4768-86DF-03D45A74819C}" type="presParOf" srcId="{49780929-2350-4135-B859-A88A1AA64111}" destId="{9293A787-A63E-4556-BF60-CF72B1E8DED1}" srcOrd="0" destOrd="0" presId="urn:microsoft.com/office/officeart/2005/8/layout/orgChart1"/>
    <dgm:cxn modelId="{2637B12A-3172-4E21-9C80-871AAA5B8C7C}" type="presParOf" srcId="{9293A787-A63E-4556-BF60-CF72B1E8DED1}" destId="{9D3924F2-331C-46A0-89A6-E6A591C16DA2}" srcOrd="0" destOrd="0" presId="urn:microsoft.com/office/officeart/2005/8/layout/orgChart1"/>
    <dgm:cxn modelId="{602CAD50-491C-45EF-8052-C3EDEFFE4288}" type="presParOf" srcId="{9D3924F2-331C-46A0-89A6-E6A591C16DA2}" destId="{1A531426-2244-40F6-BE6A-368C08710913}" srcOrd="0" destOrd="0" presId="urn:microsoft.com/office/officeart/2005/8/layout/orgChart1"/>
    <dgm:cxn modelId="{1989C0B3-2E69-42A8-8C66-307CB18D82D2}" type="presParOf" srcId="{9D3924F2-331C-46A0-89A6-E6A591C16DA2}" destId="{D38A062D-54B3-4E9B-9DEE-EFD241085006}" srcOrd="1" destOrd="0" presId="urn:microsoft.com/office/officeart/2005/8/layout/orgChart1"/>
    <dgm:cxn modelId="{87829ED2-A2B6-4DF6-A25A-11C63006AC76}" type="presParOf" srcId="{9293A787-A63E-4556-BF60-CF72B1E8DED1}" destId="{FFBA79D5-16DA-4524-8D35-44B24645F05F}" srcOrd="1" destOrd="0" presId="urn:microsoft.com/office/officeart/2005/8/layout/orgChart1"/>
    <dgm:cxn modelId="{6A639331-8226-4F74-99F4-A886353DC7B9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000" b="0" i="0" dirty="0" smtClean="0">
              <a:latin typeface="Times New Roman" pitchFamily="18" charset="0"/>
              <a:cs typeface="Times New Roman" pitchFamily="18" charset="0"/>
            </a:rPr>
            <a:t>Взаимоотношения и взаимодействие группы {Навыки выстраивания качественного взаимодействия внутри группы, а также выстраивания взаимоотношений с педколлективом ДОО, партнерами по сетевому взаимодействию и пр.}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2000000" custLinFactY="-156896" custLinFactNeighborX="17567" custLinFactNeighborY="-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AABF023C-EC52-4648-AA01-EA4BF0704CBB}" type="presOf" srcId="{FC6D7B5A-1918-43F8-AC02-736D9014CC14}" destId="{D38A062D-54B3-4E9B-9DEE-EFD241085006}" srcOrd="1" destOrd="0" presId="urn:microsoft.com/office/officeart/2005/8/layout/orgChart1"/>
    <dgm:cxn modelId="{CCFAA6C7-401E-4CC2-8DA4-CE53CB38A9AF}" type="presOf" srcId="{2B26465D-B828-455C-A97D-ECCDF0296242}" destId="{49780929-2350-4135-B859-A88A1AA64111}" srcOrd="0" destOrd="0" presId="urn:microsoft.com/office/officeart/2005/8/layout/orgChart1"/>
    <dgm:cxn modelId="{D324759E-977A-4E35-8602-B002B9BA3E7B}" type="presOf" srcId="{FC6D7B5A-1918-43F8-AC02-736D9014CC14}" destId="{1A531426-2244-40F6-BE6A-368C08710913}" srcOrd="0" destOrd="0" presId="urn:microsoft.com/office/officeart/2005/8/layout/orgChart1"/>
    <dgm:cxn modelId="{B2C856A4-F8B3-4C80-9345-5A0654A3DC8C}" type="presParOf" srcId="{49780929-2350-4135-B859-A88A1AA64111}" destId="{9293A787-A63E-4556-BF60-CF72B1E8DED1}" srcOrd="0" destOrd="0" presId="urn:microsoft.com/office/officeart/2005/8/layout/orgChart1"/>
    <dgm:cxn modelId="{86497081-8F34-4D1B-90B9-30D9933B2152}" type="presParOf" srcId="{9293A787-A63E-4556-BF60-CF72B1E8DED1}" destId="{9D3924F2-331C-46A0-89A6-E6A591C16DA2}" srcOrd="0" destOrd="0" presId="urn:microsoft.com/office/officeart/2005/8/layout/orgChart1"/>
    <dgm:cxn modelId="{6D901B25-CF20-4202-933D-9617367E46AB}" type="presParOf" srcId="{9D3924F2-331C-46A0-89A6-E6A591C16DA2}" destId="{1A531426-2244-40F6-BE6A-368C08710913}" srcOrd="0" destOrd="0" presId="urn:microsoft.com/office/officeart/2005/8/layout/orgChart1"/>
    <dgm:cxn modelId="{BEF77024-B009-4BDF-9DA8-5A869B4734F6}" type="presParOf" srcId="{9D3924F2-331C-46A0-89A6-E6A591C16DA2}" destId="{D38A062D-54B3-4E9B-9DEE-EFD241085006}" srcOrd="1" destOrd="0" presId="urn:microsoft.com/office/officeart/2005/8/layout/orgChart1"/>
    <dgm:cxn modelId="{4FE73200-CE90-42BE-BF45-CA7E868A758F}" type="presParOf" srcId="{9293A787-A63E-4556-BF60-CF72B1E8DED1}" destId="{FFBA79D5-16DA-4524-8D35-44B24645F05F}" srcOrd="1" destOrd="0" presId="urn:microsoft.com/office/officeart/2005/8/layout/orgChart1"/>
    <dgm:cxn modelId="{A1748E9B-BE94-4A07-9DAB-A6EFAFD9036B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000" b="0" i="0" dirty="0" smtClean="0">
              <a:latin typeface="Times New Roman" pitchFamily="18" charset="0"/>
              <a:cs typeface="Times New Roman" pitchFamily="18" charset="0"/>
            </a:rPr>
            <a:t>Мониторинг, измерения, анализ в группе {Навыки педагогических измерений (педагогической диагностики, проведения педагогических наблюдений и пр.), мониторинга качества образования, а также навыки анализа полученных данных</a:t>
          </a:r>
          <a:r>
            <a:rPr lang="ru-RU" sz="1200" b="0" i="0" dirty="0" smtClean="0"/>
            <a:t>)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2000000" custLinFactX="500000" custLinFactY="-431935" custLinFactNeighborX="547394" custLinFactNeighborY="-5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14E5137E-E705-489D-8E7D-524B0F642405}" type="presOf" srcId="{FC6D7B5A-1918-43F8-AC02-736D9014CC14}" destId="{D38A062D-54B3-4E9B-9DEE-EFD241085006}" srcOrd="1" destOrd="0" presId="urn:microsoft.com/office/officeart/2005/8/layout/orgChart1"/>
    <dgm:cxn modelId="{2F372D7F-9C2E-44AE-9A42-755605ECE9E3}" type="presOf" srcId="{FC6D7B5A-1918-43F8-AC02-736D9014CC14}" destId="{1A531426-2244-40F6-BE6A-368C08710913}" srcOrd="0" destOrd="0" presId="urn:microsoft.com/office/officeart/2005/8/layout/orgChart1"/>
    <dgm:cxn modelId="{2BFC3BE7-C51C-44BA-BD32-93A4799C425B}" type="presOf" srcId="{2B26465D-B828-455C-A97D-ECCDF0296242}" destId="{49780929-2350-4135-B859-A88A1AA64111}" srcOrd="0" destOrd="0" presId="urn:microsoft.com/office/officeart/2005/8/layout/orgChart1"/>
    <dgm:cxn modelId="{FAF4E284-460C-4AC4-BA76-EEBEEA3150E8}" type="presParOf" srcId="{49780929-2350-4135-B859-A88A1AA64111}" destId="{9293A787-A63E-4556-BF60-CF72B1E8DED1}" srcOrd="0" destOrd="0" presId="urn:microsoft.com/office/officeart/2005/8/layout/orgChart1"/>
    <dgm:cxn modelId="{71BF1A62-6A50-4E0A-B72D-7824687D742E}" type="presParOf" srcId="{9293A787-A63E-4556-BF60-CF72B1E8DED1}" destId="{9D3924F2-331C-46A0-89A6-E6A591C16DA2}" srcOrd="0" destOrd="0" presId="urn:microsoft.com/office/officeart/2005/8/layout/orgChart1"/>
    <dgm:cxn modelId="{1C949F19-5B92-4521-A0BC-333F432A7EF6}" type="presParOf" srcId="{9D3924F2-331C-46A0-89A6-E6A591C16DA2}" destId="{1A531426-2244-40F6-BE6A-368C08710913}" srcOrd="0" destOrd="0" presId="urn:microsoft.com/office/officeart/2005/8/layout/orgChart1"/>
    <dgm:cxn modelId="{2C56160F-4416-4AAA-AC7A-A2F46FD38D3C}" type="presParOf" srcId="{9D3924F2-331C-46A0-89A6-E6A591C16DA2}" destId="{D38A062D-54B3-4E9B-9DEE-EFD241085006}" srcOrd="1" destOrd="0" presId="urn:microsoft.com/office/officeart/2005/8/layout/orgChart1"/>
    <dgm:cxn modelId="{6C8B5ECC-48E3-4AC7-9704-6704DEB38C16}" type="presParOf" srcId="{9293A787-A63E-4556-BF60-CF72B1E8DED1}" destId="{FFBA79D5-16DA-4524-8D35-44B24645F05F}" srcOrd="1" destOrd="0" presId="urn:microsoft.com/office/officeart/2005/8/layout/orgChart1"/>
    <dgm:cxn modelId="{D261A341-E3F5-40EF-ADE8-DFD9C0C1EF46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000" b="0" i="0" dirty="0" smtClean="0">
              <a:latin typeface="Times New Roman" pitchFamily="18" charset="0"/>
              <a:cs typeface="Times New Roman" pitchFamily="18" charset="0"/>
            </a:rPr>
            <a:t>Совершенствование ОД в группе {Навыки совершенствования ОД на основе анализа данных педагогических измерений и мониторинга}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630248" custScaleY="2000000" custLinFactX="2300000" custLinFactY="-400000" custLinFactNeighborX="2351191" custLinFactNeighborY="-4453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92986D5C-3EA1-4D1F-A308-4086802B7BE9}" type="presOf" srcId="{FC6D7B5A-1918-43F8-AC02-736D9014CC14}" destId="{1A531426-2244-40F6-BE6A-368C08710913}" srcOrd="0" destOrd="0" presId="urn:microsoft.com/office/officeart/2005/8/layout/orgChart1"/>
    <dgm:cxn modelId="{0557ECC9-19BA-4C33-B234-BBD4602B3155}" type="presOf" srcId="{FC6D7B5A-1918-43F8-AC02-736D9014CC14}" destId="{D38A062D-54B3-4E9B-9DEE-EFD241085006}" srcOrd="1" destOrd="0" presId="urn:microsoft.com/office/officeart/2005/8/layout/orgChart1"/>
    <dgm:cxn modelId="{EB176DF9-0EFB-4E46-B280-2EC3D26CC90B}" type="presOf" srcId="{2B26465D-B828-455C-A97D-ECCDF0296242}" destId="{49780929-2350-4135-B859-A88A1AA64111}" srcOrd="0" destOrd="0" presId="urn:microsoft.com/office/officeart/2005/8/layout/orgChart1"/>
    <dgm:cxn modelId="{2B139FCD-70BF-484D-9402-BD387DFBFE59}" type="presParOf" srcId="{49780929-2350-4135-B859-A88A1AA64111}" destId="{9293A787-A63E-4556-BF60-CF72B1E8DED1}" srcOrd="0" destOrd="0" presId="urn:microsoft.com/office/officeart/2005/8/layout/orgChart1"/>
    <dgm:cxn modelId="{0CB603AB-9A48-4DF8-A027-0F61E5B61820}" type="presParOf" srcId="{9293A787-A63E-4556-BF60-CF72B1E8DED1}" destId="{9D3924F2-331C-46A0-89A6-E6A591C16DA2}" srcOrd="0" destOrd="0" presId="urn:microsoft.com/office/officeart/2005/8/layout/orgChart1"/>
    <dgm:cxn modelId="{BDF36722-91DD-4234-B080-E4FC6BC2AEEF}" type="presParOf" srcId="{9D3924F2-331C-46A0-89A6-E6A591C16DA2}" destId="{1A531426-2244-40F6-BE6A-368C08710913}" srcOrd="0" destOrd="0" presId="urn:microsoft.com/office/officeart/2005/8/layout/orgChart1"/>
    <dgm:cxn modelId="{D65DC0DB-C073-4909-B587-BC78B62C97AE}" type="presParOf" srcId="{9D3924F2-331C-46A0-89A6-E6A591C16DA2}" destId="{D38A062D-54B3-4E9B-9DEE-EFD241085006}" srcOrd="1" destOrd="0" presId="urn:microsoft.com/office/officeart/2005/8/layout/orgChart1"/>
    <dgm:cxn modelId="{375F033F-B0ED-477D-85ED-CD5DB9CE8744}" type="presParOf" srcId="{9293A787-A63E-4556-BF60-CF72B1E8DED1}" destId="{FFBA79D5-16DA-4524-8D35-44B24645F05F}" srcOrd="1" destOrd="0" presId="urn:microsoft.com/office/officeart/2005/8/layout/orgChart1"/>
    <dgm:cxn modelId="{4924098D-F886-40C8-8922-5818800A5656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E87588-609C-4B76-8BF9-DDF9E8C9CEF9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905DA18-5190-4930-8427-4A0740E1C761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Область качества «Совершенствование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педагогической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работы»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248C18F-F56B-40DC-9B3A-05BCAAE43614}" type="parTrans" cxnId="{8796076D-FBE4-4A6D-B54F-26C68ABAF068}">
      <dgm:prSet/>
      <dgm:spPr/>
      <dgm:t>
        <a:bodyPr/>
        <a:lstStyle/>
        <a:p>
          <a:endParaRPr lang="ru-RU"/>
        </a:p>
      </dgm:t>
    </dgm:pt>
    <dgm:pt modelId="{D1577498-3691-4A32-9356-A9DB540CE6AA}" type="sibTrans" cxnId="{8796076D-FBE4-4A6D-B54F-26C68ABAF068}">
      <dgm:prSet/>
      <dgm:spPr/>
      <dgm:t>
        <a:bodyPr/>
        <a:lstStyle/>
        <a:p>
          <a:endParaRPr lang="ru-RU"/>
        </a:p>
      </dgm:t>
    </dgm:pt>
    <dgm:pt modelId="{BC1ADCC0-844C-427E-9250-968DEDC1E3FF}" type="pres">
      <dgm:prSet presAssocID="{F9E87588-609C-4B76-8BF9-DDF9E8C9CE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74C7DC-677F-4142-BC56-1AF668E70EDC}" type="pres">
      <dgm:prSet presAssocID="{6905DA18-5190-4930-8427-4A0740E1C761}" presName="parentText" presStyleLbl="node1" presStyleIdx="0" presStyleCnt="1" custScaleY="501042" custLinFactNeighborX="-3125" custLinFactNeighborY="4792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582855-7613-45E6-8C43-9175EFD1EFB6}" type="presOf" srcId="{6905DA18-5190-4930-8427-4A0740E1C761}" destId="{A674C7DC-677F-4142-BC56-1AF668E70EDC}" srcOrd="0" destOrd="0" presId="urn:microsoft.com/office/officeart/2005/8/layout/vList2"/>
    <dgm:cxn modelId="{6AD30D98-324E-4B01-A6C8-CEE1A0FB5044}" type="presOf" srcId="{F9E87588-609C-4B76-8BF9-DDF9E8C9CEF9}" destId="{BC1ADCC0-844C-427E-9250-968DEDC1E3FF}" srcOrd="0" destOrd="0" presId="urn:microsoft.com/office/officeart/2005/8/layout/vList2"/>
    <dgm:cxn modelId="{8796076D-FBE4-4A6D-B54F-26C68ABAF068}" srcId="{F9E87588-609C-4B76-8BF9-DDF9E8C9CEF9}" destId="{6905DA18-5190-4930-8427-4A0740E1C761}" srcOrd="0" destOrd="0" parTransId="{B248C18F-F56B-40DC-9B3A-05BCAAE43614}" sibTransId="{D1577498-3691-4A32-9356-A9DB540CE6AA}"/>
    <dgm:cxn modelId="{D4F5DFD0-7C83-43C3-A364-422A343E203C}" type="presParOf" srcId="{BC1ADCC0-844C-427E-9250-968DEDC1E3FF}" destId="{A674C7DC-677F-4142-BC56-1AF668E70ED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Индикаторы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743882" custScaleY="357057" custLinFactNeighborX="29841" custLinFactNeighborY="-3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E9DB8B5E-222D-493D-9149-FD2B1AB159B8}" type="presOf" srcId="{FC6D7B5A-1918-43F8-AC02-736D9014CC14}" destId="{1A531426-2244-40F6-BE6A-368C08710913}" srcOrd="0" destOrd="0" presId="urn:microsoft.com/office/officeart/2005/8/layout/orgChart1"/>
    <dgm:cxn modelId="{707E279D-4A39-4231-A4D7-2D680B8164E0}" type="presOf" srcId="{2B26465D-B828-455C-A97D-ECCDF0296242}" destId="{49780929-2350-4135-B859-A88A1AA64111}" srcOrd="0" destOrd="0" presId="urn:microsoft.com/office/officeart/2005/8/layout/orgChart1"/>
    <dgm:cxn modelId="{C3CCC9CD-65BE-42C2-982D-EFD58A71A005}" type="presOf" srcId="{FC6D7B5A-1918-43F8-AC02-736D9014CC14}" destId="{D38A062D-54B3-4E9B-9DEE-EFD241085006}" srcOrd="1" destOrd="0" presId="urn:microsoft.com/office/officeart/2005/8/layout/orgChart1"/>
    <dgm:cxn modelId="{C3E2AEE8-8F97-4C86-A829-B3B62D28DDF8}" type="presParOf" srcId="{49780929-2350-4135-B859-A88A1AA64111}" destId="{9293A787-A63E-4556-BF60-CF72B1E8DED1}" srcOrd="0" destOrd="0" presId="urn:microsoft.com/office/officeart/2005/8/layout/orgChart1"/>
    <dgm:cxn modelId="{C89628E7-0530-4823-B286-832B133017DA}" type="presParOf" srcId="{9293A787-A63E-4556-BF60-CF72B1E8DED1}" destId="{9D3924F2-331C-46A0-89A6-E6A591C16DA2}" srcOrd="0" destOrd="0" presId="urn:microsoft.com/office/officeart/2005/8/layout/orgChart1"/>
    <dgm:cxn modelId="{C6A8D1AA-6F7A-44E8-9F33-B09F117B6B9E}" type="presParOf" srcId="{9D3924F2-331C-46A0-89A6-E6A591C16DA2}" destId="{1A531426-2244-40F6-BE6A-368C08710913}" srcOrd="0" destOrd="0" presId="urn:microsoft.com/office/officeart/2005/8/layout/orgChart1"/>
    <dgm:cxn modelId="{D5BDDFAF-13A3-42ED-AE73-70EA512CE525}" type="presParOf" srcId="{9D3924F2-331C-46A0-89A6-E6A591C16DA2}" destId="{D38A062D-54B3-4E9B-9DEE-EFD241085006}" srcOrd="1" destOrd="0" presId="urn:microsoft.com/office/officeart/2005/8/layout/orgChart1"/>
    <dgm:cxn modelId="{FDB5D857-1E6B-459A-83A0-ECBFDA133D87}" type="presParOf" srcId="{9293A787-A63E-4556-BF60-CF72B1E8DED1}" destId="{FFBA79D5-16DA-4524-8D35-44B24645F05F}" srcOrd="1" destOrd="0" presId="urn:microsoft.com/office/officeart/2005/8/layout/orgChart1"/>
    <dgm:cxn modelId="{8CE87EB2-3903-4160-923B-624E7DD28AEE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E87588-609C-4B76-8BF9-DDF9E8C9CEF9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905DA18-5190-4930-8427-4A0740E1C761}">
      <dgm:prSet phldrT="[Текст]" custT="1"/>
      <dgm:spPr/>
      <dgm:t>
        <a:bodyPr/>
        <a:lstStyle/>
        <a:p>
          <a:pPr algn="ctr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Область качества «Образовательные ориентиры»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248C18F-F56B-40DC-9B3A-05BCAAE43614}" type="parTrans" cxnId="{8796076D-FBE4-4A6D-B54F-26C68ABAF068}">
      <dgm:prSet/>
      <dgm:spPr/>
      <dgm:t>
        <a:bodyPr/>
        <a:lstStyle/>
        <a:p>
          <a:endParaRPr lang="ru-RU"/>
        </a:p>
      </dgm:t>
    </dgm:pt>
    <dgm:pt modelId="{D1577498-3691-4A32-9356-A9DB540CE6AA}" type="sibTrans" cxnId="{8796076D-FBE4-4A6D-B54F-26C68ABAF068}">
      <dgm:prSet/>
      <dgm:spPr/>
      <dgm:t>
        <a:bodyPr/>
        <a:lstStyle/>
        <a:p>
          <a:endParaRPr lang="ru-RU"/>
        </a:p>
      </dgm:t>
    </dgm:pt>
    <dgm:pt modelId="{BC1ADCC0-844C-427E-9250-968DEDC1E3FF}" type="pres">
      <dgm:prSet presAssocID="{F9E87588-609C-4B76-8BF9-DDF9E8C9CE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74C7DC-677F-4142-BC56-1AF668E70EDC}" type="pres">
      <dgm:prSet presAssocID="{6905DA18-5190-4930-8427-4A0740E1C761}" presName="parentText" presStyleLbl="node1" presStyleIdx="0" presStyleCnt="1" custLinFactNeighborY="-400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5FA75F-16E5-4633-977A-EAA838209E45}" type="presOf" srcId="{6905DA18-5190-4930-8427-4A0740E1C761}" destId="{A674C7DC-677F-4142-BC56-1AF668E70EDC}" srcOrd="0" destOrd="0" presId="urn:microsoft.com/office/officeart/2005/8/layout/vList2"/>
    <dgm:cxn modelId="{0652858D-152E-42E4-A34B-FBA437F4BA72}" type="presOf" srcId="{F9E87588-609C-4B76-8BF9-DDF9E8C9CEF9}" destId="{BC1ADCC0-844C-427E-9250-968DEDC1E3FF}" srcOrd="0" destOrd="0" presId="urn:microsoft.com/office/officeart/2005/8/layout/vList2"/>
    <dgm:cxn modelId="{8796076D-FBE4-4A6D-B54F-26C68ABAF068}" srcId="{F9E87588-609C-4B76-8BF9-DDF9E8C9CEF9}" destId="{6905DA18-5190-4930-8427-4A0740E1C761}" srcOrd="0" destOrd="0" parTransId="{B248C18F-F56B-40DC-9B3A-05BCAAE43614}" sibTransId="{D1577498-3691-4A32-9356-A9DB540CE6AA}"/>
    <dgm:cxn modelId="{247F2C3F-3B1D-4976-9136-99460FE9A43A}" type="presParOf" srcId="{BC1ADCC0-844C-427E-9250-968DEDC1E3FF}" destId="{A674C7DC-677F-4142-BC56-1AF668E70ED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Принципы образовательной деятельности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2000000" custScaleY="1791770" custLinFactY="-156896" custLinFactNeighborX="17567" custLinFactNeighborY="-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A9F867EC-23DD-433F-A6E1-A47AFDFDDA93}" type="presOf" srcId="{FC6D7B5A-1918-43F8-AC02-736D9014CC14}" destId="{D38A062D-54B3-4E9B-9DEE-EFD241085006}" srcOrd="1" destOrd="0" presId="urn:microsoft.com/office/officeart/2005/8/layout/orgChart1"/>
    <dgm:cxn modelId="{67BE5D5A-A56C-48CD-988C-45C16A27F948}" type="presOf" srcId="{2B26465D-B828-455C-A97D-ECCDF0296242}" destId="{49780929-2350-4135-B859-A88A1AA64111}" srcOrd="0" destOrd="0" presId="urn:microsoft.com/office/officeart/2005/8/layout/orgChart1"/>
    <dgm:cxn modelId="{7FAD0BE9-78AA-46D0-8376-59E119A939A5}" type="presOf" srcId="{FC6D7B5A-1918-43F8-AC02-736D9014CC14}" destId="{1A531426-2244-40F6-BE6A-368C08710913}" srcOrd="0" destOrd="0" presId="urn:microsoft.com/office/officeart/2005/8/layout/orgChart1"/>
    <dgm:cxn modelId="{7EDB507C-7AB4-426D-B01C-990CBE8EBE5C}" type="presParOf" srcId="{49780929-2350-4135-B859-A88A1AA64111}" destId="{9293A787-A63E-4556-BF60-CF72B1E8DED1}" srcOrd="0" destOrd="0" presId="urn:microsoft.com/office/officeart/2005/8/layout/orgChart1"/>
    <dgm:cxn modelId="{1695D5DE-D59A-43A7-A9D0-E5ACFAC3E2AE}" type="presParOf" srcId="{9293A787-A63E-4556-BF60-CF72B1E8DED1}" destId="{9D3924F2-331C-46A0-89A6-E6A591C16DA2}" srcOrd="0" destOrd="0" presId="urn:microsoft.com/office/officeart/2005/8/layout/orgChart1"/>
    <dgm:cxn modelId="{3BF428A4-6A3D-46F6-BD9A-34070EE8213A}" type="presParOf" srcId="{9D3924F2-331C-46A0-89A6-E6A591C16DA2}" destId="{1A531426-2244-40F6-BE6A-368C08710913}" srcOrd="0" destOrd="0" presId="urn:microsoft.com/office/officeart/2005/8/layout/orgChart1"/>
    <dgm:cxn modelId="{DB93FC32-0791-4B46-9788-F8C6C55782ED}" type="presParOf" srcId="{9D3924F2-331C-46A0-89A6-E6A591C16DA2}" destId="{D38A062D-54B3-4E9B-9DEE-EFD241085006}" srcOrd="1" destOrd="0" presId="urn:microsoft.com/office/officeart/2005/8/layout/orgChart1"/>
    <dgm:cxn modelId="{C5276CE8-CAAA-49FA-AA07-6A2D5BDF04CC}" type="presParOf" srcId="{9293A787-A63E-4556-BF60-CF72B1E8DED1}" destId="{FFBA79D5-16DA-4524-8D35-44B24645F05F}" srcOrd="1" destOrd="0" presId="urn:microsoft.com/office/officeart/2005/8/layout/orgChart1"/>
    <dgm:cxn modelId="{EF6AB975-82FF-4515-B9A8-E4C1703A3138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Понимание ребенка. 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Наблюдение и документирование процессов развития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1461997" custScaleY="798527" custLinFactX="-100000" custLinFactNeighborX="-122075" custLinFactNeighborY="446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C8A4D5F7-2153-47EE-A004-7C49AB43F4D0}" type="presOf" srcId="{2B26465D-B828-455C-A97D-ECCDF0296242}" destId="{49780929-2350-4135-B859-A88A1AA64111}" srcOrd="0" destOrd="0" presId="urn:microsoft.com/office/officeart/2005/8/layout/orgChart1"/>
    <dgm:cxn modelId="{B347EAE8-13AE-4D40-A736-28F3159C5503}" type="presOf" srcId="{FC6D7B5A-1918-43F8-AC02-736D9014CC14}" destId="{1A531426-2244-40F6-BE6A-368C08710913}" srcOrd="0" destOrd="0" presId="urn:microsoft.com/office/officeart/2005/8/layout/orgChart1"/>
    <dgm:cxn modelId="{E3600F54-78C2-4333-8AAF-5C61F30C2AAF}" type="presOf" srcId="{FC6D7B5A-1918-43F8-AC02-736D9014CC14}" destId="{D38A062D-54B3-4E9B-9DEE-EFD241085006}" srcOrd="1" destOrd="0" presId="urn:microsoft.com/office/officeart/2005/8/layout/orgChart1"/>
    <dgm:cxn modelId="{98CA9F8B-5B03-4EDF-921C-9B85D70F3A69}" type="presParOf" srcId="{49780929-2350-4135-B859-A88A1AA64111}" destId="{9293A787-A63E-4556-BF60-CF72B1E8DED1}" srcOrd="0" destOrd="0" presId="urn:microsoft.com/office/officeart/2005/8/layout/orgChart1"/>
    <dgm:cxn modelId="{A0EA006B-3AAD-48C4-BC9F-E3F6EE05D08A}" type="presParOf" srcId="{9293A787-A63E-4556-BF60-CF72B1E8DED1}" destId="{9D3924F2-331C-46A0-89A6-E6A591C16DA2}" srcOrd="0" destOrd="0" presId="urn:microsoft.com/office/officeart/2005/8/layout/orgChart1"/>
    <dgm:cxn modelId="{9201599E-D814-4658-B044-0F17730ADB69}" type="presParOf" srcId="{9D3924F2-331C-46A0-89A6-E6A591C16DA2}" destId="{1A531426-2244-40F6-BE6A-368C08710913}" srcOrd="0" destOrd="0" presId="urn:microsoft.com/office/officeart/2005/8/layout/orgChart1"/>
    <dgm:cxn modelId="{29088A15-AD27-427A-9B66-A843FF7EBB91}" type="presParOf" srcId="{9D3924F2-331C-46A0-89A6-E6A591C16DA2}" destId="{D38A062D-54B3-4E9B-9DEE-EFD241085006}" srcOrd="1" destOrd="0" presId="urn:microsoft.com/office/officeart/2005/8/layout/orgChart1"/>
    <dgm:cxn modelId="{1BB7AD1C-5677-4571-B8C1-1470C4BB9516}" type="presParOf" srcId="{9293A787-A63E-4556-BF60-CF72B1E8DED1}" destId="{FFBA79D5-16DA-4524-8D35-44B24645F05F}" srcOrd="1" destOrd="0" presId="urn:microsoft.com/office/officeart/2005/8/layout/orgChart1"/>
    <dgm:cxn modelId="{5878A295-DAA3-4382-BC2D-B3B6A7851F32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B26465D-B828-455C-A97D-ECCDF029624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C6D7B5A-1918-43F8-AC02-736D9014CC14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Понимание качества образовательной деятельности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D047761-11A9-475D-84C7-2C1919AA4976}" type="sibTrans" cxnId="{CDBF1C16-491D-4863-9A49-2E9ADB6ED2AC}">
      <dgm:prSet/>
      <dgm:spPr/>
      <dgm:t>
        <a:bodyPr/>
        <a:lstStyle/>
        <a:p>
          <a:endParaRPr lang="ru-RU"/>
        </a:p>
      </dgm:t>
    </dgm:pt>
    <dgm:pt modelId="{58506A29-782C-4D3E-80D4-B462C213DE05}" type="parTrans" cxnId="{CDBF1C16-491D-4863-9A49-2E9ADB6ED2AC}">
      <dgm:prSet/>
      <dgm:spPr/>
      <dgm:t>
        <a:bodyPr/>
        <a:lstStyle/>
        <a:p>
          <a:endParaRPr lang="ru-RU"/>
        </a:p>
      </dgm:t>
    </dgm:pt>
    <dgm:pt modelId="{49780929-2350-4135-B859-A88A1AA64111}" type="pres">
      <dgm:prSet presAssocID="{2B26465D-B828-455C-A97D-ECCDF02962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293A787-A63E-4556-BF60-CF72B1E8DED1}" type="pres">
      <dgm:prSet presAssocID="{FC6D7B5A-1918-43F8-AC02-736D9014CC14}" presName="hierRoot1" presStyleCnt="0">
        <dgm:presLayoutVars>
          <dgm:hierBranch val="init"/>
        </dgm:presLayoutVars>
      </dgm:prSet>
      <dgm:spPr/>
    </dgm:pt>
    <dgm:pt modelId="{9D3924F2-331C-46A0-89A6-E6A591C16DA2}" type="pres">
      <dgm:prSet presAssocID="{FC6D7B5A-1918-43F8-AC02-736D9014CC14}" presName="rootComposite1" presStyleCnt="0"/>
      <dgm:spPr/>
    </dgm:pt>
    <dgm:pt modelId="{1A531426-2244-40F6-BE6A-368C08710913}" type="pres">
      <dgm:prSet presAssocID="{FC6D7B5A-1918-43F8-AC02-736D9014CC14}" presName="rootText1" presStyleLbl="node0" presStyleIdx="0" presStyleCnt="1" custScaleX="2000000" custScaleY="1125275" custLinFactX="-213615" custLinFactNeighborX="-300000" custLinFactNeighborY="-5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8A062D-54B3-4E9B-9DEE-EFD241085006}" type="pres">
      <dgm:prSet presAssocID="{FC6D7B5A-1918-43F8-AC02-736D9014CC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FBA79D5-16DA-4524-8D35-44B24645F05F}" type="pres">
      <dgm:prSet presAssocID="{FC6D7B5A-1918-43F8-AC02-736D9014CC14}" presName="hierChild2" presStyleCnt="0"/>
      <dgm:spPr/>
    </dgm:pt>
    <dgm:pt modelId="{D3534397-E0AB-4B4E-8451-4C715237F627}" type="pres">
      <dgm:prSet presAssocID="{FC6D7B5A-1918-43F8-AC02-736D9014CC14}" presName="hierChild3" presStyleCnt="0"/>
      <dgm:spPr/>
    </dgm:pt>
  </dgm:ptLst>
  <dgm:cxnLst>
    <dgm:cxn modelId="{CDBF1C16-491D-4863-9A49-2E9ADB6ED2AC}" srcId="{2B26465D-B828-455C-A97D-ECCDF0296242}" destId="{FC6D7B5A-1918-43F8-AC02-736D9014CC14}" srcOrd="0" destOrd="0" parTransId="{58506A29-782C-4D3E-80D4-B462C213DE05}" sibTransId="{CD047761-11A9-475D-84C7-2C1919AA4976}"/>
    <dgm:cxn modelId="{D5FF5341-23C8-4710-868F-3BCBB7736914}" type="presOf" srcId="{FC6D7B5A-1918-43F8-AC02-736D9014CC14}" destId="{1A531426-2244-40F6-BE6A-368C08710913}" srcOrd="0" destOrd="0" presId="urn:microsoft.com/office/officeart/2005/8/layout/orgChart1"/>
    <dgm:cxn modelId="{29B0D5C8-7457-467B-9CBC-173C7F0F7871}" type="presOf" srcId="{FC6D7B5A-1918-43F8-AC02-736D9014CC14}" destId="{D38A062D-54B3-4E9B-9DEE-EFD241085006}" srcOrd="1" destOrd="0" presId="urn:microsoft.com/office/officeart/2005/8/layout/orgChart1"/>
    <dgm:cxn modelId="{3D8CC818-6A3C-4C3C-B9F0-C988D9A42B9A}" type="presOf" srcId="{2B26465D-B828-455C-A97D-ECCDF0296242}" destId="{49780929-2350-4135-B859-A88A1AA64111}" srcOrd="0" destOrd="0" presId="urn:microsoft.com/office/officeart/2005/8/layout/orgChart1"/>
    <dgm:cxn modelId="{FA3720CC-1BC4-469D-AD50-BCD8D7CB73C4}" type="presParOf" srcId="{49780929-2350-4135-B859-A88A1AA64111}" destId="{9293A787-A63E-4556-BF60-CF72B1E8DED1}" srcOrd="0" destOrd="0" presId="urn:microsoft.com/office/officeart/2005/8/layout/orgChart1"/>
    <dgm:cxn modelId="{61101308-A69F-48AF-8E34-675FD99197A3}" type="presParOf" srcId="{9293A787-A63E-4556-BF60-CF72B1E8DED1}" destId="{9D3924F2-331C-46A0-89A6-E6A591C16DA2}" srcOrd="0" destOrd="0" presId="urn:microsoft.com/office/officeart/2005/8/layout/orgChart1"/>
    <dgm:cxn modelId="{6A1CB81C-F410-4ECA-B5FD-900ED8E44CE1}" type="presParOf" srcId="{9D3924F2-331C-46A0-89A6-E6A591C16DA2}" destId="{1A531426-2244-40F6-BE6A-368C08710913}" srcOrd="0" destOrd="0" presId="urn:microsoft.com/office/officeart/2005/8/layout/orgChart1"/>
    <dgm:cxn modelId="{879B288A-F429-42CA-BFAB-6CDA1D46E00D}" type="presParOf" srcId="{9D3924F2-331C-46A0-89A6-E6A591C16DA2}" destId="{D38A062D-54B3-4E9B-9DEE-EFD241085006}" srcOrd="1" destOrd="0" presId="urn:microsoft.com/office/officeart/2005/8/layout/orgChart1"/>
    <dgm:cxn modelId="{76BDBDAF-6C21-4CBF-B2F0-C1DA53047083}" type="presParOf" srcId="{9293A787-A63E-4556-BF60-CF72B1E8DED1}" destId="{FFBA79D5-16DA-4524-8D35-44B24645F05F}" srcOrd="1" destOrd="0" presId="urn:microsoft.com/office/officeart/2005/8/layout/orgChart1"/>
    <dgm:cxn modelId="{C9AB3E02-93D2-4520-B460-237CC26988DA}" type="presParOf" srcId="{9293A787-A63E-4556-BF60-CF72B1E8DED1}" destId="{D3534397-E0AB-4B4E-8451-4C715237F6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9E87588-609C-4B76-8BF9-DDF9E8C9CEF9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905DA18-5190-4930-8427-4A0740E1C761}">
      <dgm:prSet phldrT="[Текст]" custT="1"/>
      <dgm:spPr/>
      <dgm:t>
        <a:bodyPr/>
        <a:lstStyle/>
        <a:p>
          <a:pPr algn="ctr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Область качества «Содержание ОД»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248C18F-F56B-40DC-9B3A-05BCAAE43614}" type="parTrans" cxnId="{8796076D-FBE4-4A6D-B54F-26C68ABAF068}">
      <dgm:prSet/>
      <dgm:spPr/>
      <dgm:t>
        <a:bodyPr/>
        <a:lstStyle/>
        <a:p>
          <a:endParaRPr lang="ru-RU"/>
        </a:p>
      </dgm:t>
    </dgm:pt>
    <dgm:pt modelId="{D1577498-3691-4A32-9356-A9DB540CE6AA}" type="sibTrans" cxnId="{8796076D-FBE4-4A6D-B54F-26C68ABAF068}">
      <dgm:prSet/>
      <dgm:spPr/>
      <dgm:t>
        <a:bodyPr/>
        <a:lstStyle/>
        <a:p>
          <a:endParaRPr lang="ru-RU"/>
        </a:p>
      </dgm:t>
    </dgm:pt>
    <dgm:pt modelId="{BC1ADCC0-844C-427E-9250-968DEDC1E3FF}" type="pres">
      <dgm:prSet presAssocID="{F9E87588-609C-4B76-8BF9-DDF9E8C9CE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74C7DC-677F-4142-BC56-1AF668E70EDC}" type="pres">
      <dgm:prSet presAssocID="{6905DA18-5190-4930-8427-4A0740E1C761}" presName="parentText" presStyleLbl="node1" presStyleIdx="0" presStyleCnt="1" custLinFactNeighborY="-400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DF4367-4CB9-4ABA-AA60-841FE2EC0903}" type="presOf" srcId="{F9E87588-609C-4B76-8BF9-DDF9E8C9CEF9}" destId="{BC1ADCC0-844C-427E-9250-968DEDC1E3FF}" srcOrd="0" destOrd="0" presId="urn:microsoft.com/office/officeart/2005/8/layout/vList2"/>
    <dgm:cxn modelId="{F7E5DA7F-19EE-4EAA-B7CC-A1F0F25666DA}" type="presOf" srcId="{6905DA18-5190-4930-8427-4A0740E1C761}" destId="{A674C7DC-677F-4142-BC56-1AF668E70EDC}" srcOrd="0" destOrd="0" presId="urn:microsoft.com/office/officeart/2005/8/layout/vList2"/>
    <dgm:cxn modelId="{8796076D-FBE4-4A6D-B54F-26C68ABAF068}" srcId="{F9E87588-609C-4B76-8BF9-DDF9E8C9CEF9}" destId="{6905DA18-5190-4930-8427-4A0740E1C761}" srcOrd="0" destOrd="0" parTransId="{B248C18F-F56B-40DC-9B3A-05BCAAE43614}" sibTransId="{D1577498-3691-4A32-9356-A9DB540CE6AA}"/>
    <dgm:cxn modelId="{91601AA3-DA6C-4FA7-BD7D-9F7926659396}" type="presParOf" srcId="{BC1ADCC0-844C-427E-9250-968DEDC1E3FF}" destId="{A674C7DC-677F-4142-BC56-1AF668E70ED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74C7DC-677F-4142-BC56-1AF668E70EDC}">
      <dsp:nvSpPr>
        <dsp:cNvPr id="0" name=""/>
        <dsp:cNvSpPr/>
      </dsp:nvSpPr>
      <dsp:spPr>
        <a:xfrm>
          <a:off x="0" y="59738"/>
          <a:ext cx="2627784" cy="114201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Область качества «</a:t>
          </a:r>
          <a:r>
            <a:rPr lang="ru-RU" sz="1800" b="1" i="0" kern="1200" dirty="0" smtClean="0">
              <a:latin typeface="Times New Roman" pitchFamily="18" charset="0"/>
              <a:cs typeface="Times New Roman" pitchFamily="18" charset="0"/>
            </a:rPr>
            <a:t>Профессиональное развитие педагогов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»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9738"/>
        <a:ext cx="2627784" cy="114201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10016" y="0"/>
          <a:ext cx="1581664" cy="43194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Социально-коммуникативное развитие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0016" y="0"/>
        <a:ext cx="1581664" cy="431944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10016" y="0"/>
          <a:ext cx="1581664" cy="43194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Познавательное развитие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0016" y="0"/>
        <a:ext cx="1581664" cy="431944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10016" y="0"/>
          <a:ext cx="1581664" cy="43194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Речевое развитие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0016" y="0"/>
        <a:ext cx="1581664" cy="431944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82023" y="0"/>
          <a:ext cx="1581664" cy="43194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Художественно-эстетическое развитие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2023" y="0"/>
        <a:ext cx="1581664" cy="431944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10016" y="0"/>
          <a:ext cx="1581664" cy="43194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Физическое развитие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0016" y="0"/>
        <a:ext cx="1581664" cy="431944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74C7DC-677F-4142-BC56-1AF668E70EDC}">
      <dsp:nvSpPr>
        <dsp:cNvPr id="0" name=""/>
        <dsp:cNvSpPr/>
      </dsp:nvSpPr>
      <dsp:spPr>
        <a:xfrm>
          <a:off x="0" y="0"/>
          <a:ext cx="6624736" cy="28792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Область качества «Взаимодействие с родителями»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6624736" cy="287929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503" y="0"/>
          <a:ext cx="2734800" cy="12250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Участие родителей в ОД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{Навыки вовлечения родителей в реализацию  ОД и осуществления совместной работы с ними для достижения лучших результатов детьми]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03" y="0"/>
        <a:ext cx="2734800" cy="1225033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524" y="0"/>
          <a:ext cx="2590763" cy="70752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Удовлетворенность родителей {Навыки изучения удовлетворенности родителей и ее повышения}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24" y="0"/>
        <a:ext cx="2590763" cy="707523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799" y="47277"/>
          <a:ext cx="3058032" cy="117685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i="0" kern="1200" dirty="0" smtClean="0">
              <a:latin typeface="Times New Roman" pitchFamily="18" charset="0"/>
              <a:cs typeface="Times New Roman" pitchFamily="18" charset="0"/>
            </a:rPr>
            <a:t>Индивидуальная поддержка развития детей в семье {Навыки изучения условий семейного воспитания детей и выстраивания индивидуальной поддержки семьи с учетом особенностей развития их ребенка}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99" y="47277"/>
        <a:ext cx="3058032" cy="117685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68239" y="0"/>
          <a:ext cx="1559954" cy="2878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Индикаторы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8239" y="0"/>
        <a:ext cx="1559954" cy="287863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74C7DC-677F-4142-BC56-1AF668E70EDC}">
      <dsp:nvSpPr>
        <dsp:cNvPr id="0" name=""/>
        <dsp:cNvSpPr/>
      </dsp:nvSpPr>
      <dsp:spPr>
        <a:xfrm>
          <a:off x="0" y="0"/>
          <a:ext cx="4896544" cy="28792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Область качества «Управление и развитие»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4896544" cy="287929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164" y="0"/>
          <a:ext cx="1978547" cy="13533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i="0" kern="1200" dirty="0" smtClean="0">
              <a:latin typeface="Times New Roman" pitchFamily="18" charset="0"/>
              <a:cs typeface="Times New Roman" pitchFamily="18" charset="0"/>
            </a:rPr>
            <a:t>Планирование и организация работы в группе {Навыки планирования и организации педагогической работы с целью достижения целевых ориентиров образовательной программы с учетом индивидуальны х потребностей и особенностей детей, их инициативы и интересов}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64" y="0"/>
        <a:ext cx="1978547" cy="1353318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40459" y="0"/>
          <a:ext cx="1999376" cy="136756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i="0" kern="1200" dirty="0" smtClean="0">
              <a:latin typeface="Times New Roman" pitchFamily="18" charset="0"/>
              <a:cs typeface="Times New Roman" pitchFamily="18" charset="0"/>
            </a:rPr>
            <a:t>Взаимоотношения и взаимодействие группы {Навыки выстраивания качественного взаимодействия внутри группы, а также выстраивания взаимоотношений с педколлективом ДОО, партнерами по сетевому взаимодействию и пр.}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0459" y="0"/>
        <a:ext cx="1999376" cy="1367565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160301" y="0"/>
          <a:ext cx="1999938" cy="136794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i="0" kern="1200" dirty="0" smtClean="0">
              <a:latin typeface="Times New Roman" pitchFamily="18" charset="0"/>
              <a:cs typeface="Times New Roman" pitchFamily="18" charset="0"/>
            </a:rPr>
            <a:t>Мониторинг, измерения, анализ в группе {Навыки педагогических измерений (педагогической диагностики, проведения педагогических наблюдений и пр.), мониторинга качества образования, а также навыки анализа полученных данных</a:t>
          </a:r>
          <a:r>
            <a:rPr lang="ru-RU" sz="1200" b="0" i="0" kern="1200" dirty="0" smtClean="0"/>
            <a:t>)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0301" y="0"/>
        <a:ext cx="1999938" cy="1367949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0" y="0"/>
          <a:ext cx="1763687" cy="10818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i="0" kern="1200" dirty="0" smtClean="0">
              <a:latin typeface="Times New Roman" pitchFamily="18" charset="0"/>
              <a:cs typeface="Times New Roman" pitchFamily="18" charset="0"/>
            </a:rPr>
            <a:t>Совершенствование ОД в группе {Навыки совершенствования ОД на основе анализа данных педагогических измерений и мониторинга}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1763687" cy="108185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74C7DC-677F-4142-BC56-1AF668E70EDC}">
      <dsp:nvSpPr>
        <dsp:cNvPr id="0" name=""/>
        <dsp:cNvSpPr/>
      </dsp:nvSpPr>
      <dsp:spPr>
        <a:xfrm>
          <a:off x="0" y="1758"/>
          <a:ext cx="2627784" cy="179844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Область качества «Совершенствование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педагогической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работы»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758"/>
        <a:ext cx="2627784" cy="179844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348490" y="0"/>
          <a:ext cx="1199452" cy="2878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Индикаторы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8490" y="0"/>
        <a:ext cx="1199452" cy="28786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74C7DC-677F-4142-BC56-1AF668E70EDC}">
      <dsp:nvSpPr>
        <dsp:cNvPr id="0" name=""/>
        <dsp:cNvSpPr/>
      </dsp:nvSpPr>
      <dsp:spPr>
        <a:xfrm>
          <a:off x="0" y="0"/>
          <a:ext cx="6624736" cy="28792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Область качества «Образовательные ориентиры»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6624736" cy="28792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347554" y="0"/>
          <a:ext cx="1124850" cy="50386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Принципы образовательной деятельности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7554" y="0"/>
        <a:ext cx="1124850" cy="50386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0" y="71516"/>
          <a:ext cx="2374866" cy="6485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Понимание ребенка.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Наблюдение и документирование процессов развития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71516"/>
        <a:ext cx="2374866" cy="64856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531426-2244-40F6-BE6A-368C08710913}">
      <dsp:nvSpPr>
        <dsp:cNvPr id="0" name=""/>
        <dsp:cNvSpPr/>
      </dsp:nvSpPr>
      <dsp:spPr>
        <a:xfrm>
          <a:off x="0" y="1"/>
          <a:ext cx="2045661" cy="57548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Понимание качества образовательной деятельности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"/>
        <a:ext cx="2045661" cy="57548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74C7DC-677F-4142-BC56-1AF668E70EDC}">
      <dsp:nvSpPr>
        <dsp:cNvPr id="0" name=""/>
        <dsp:cNvSpPr/>
      </dsp:nvSpPr>
      <dsp:spPr>
        <a:xfrm>
          <a:off x="0" y="0"/>
          <a:ext cx="4896544" cy="28792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Область качества «Содержание ОД»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4896544" cy="287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D9574-C409-4E25-BAC8-C4452B7BF775}" type="datetimeFigureOut">
              <a:rPr lang="ru-RU" smtClean="0"/>
              <a:pPr/>
              <a:t>13.06.2022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0E1C7-1ED4-4D41-8773-C527150BB9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6997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30E1C7-1ED4-4D41-8773-C527150BB94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8029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30E1C7-1ED4-4D41-8773-C527150BB94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4311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30E1C7-1ED4-4D41-8773-C527150BB94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4311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30E1C7-1ED4-4D41-8773-C527150BB94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4311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30E1C7-1ED4-4D41-8773-C527150BB94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4311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30E1C7-1ED4-4D41-8773-C527150BB94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4311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30E1C7-1ED4-4D41-8773-C527150BB94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4311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30E1C7-1ED4-4D41-8773-C527150BB94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4311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38A71-888F-4098-B8DB-4F0926576AD1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129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FAF0F-6D33-4259-B650-5888ADBCE3ED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8368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CA5E-E9D1-4896-B736-923C9AE4F3DD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7539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85C2-57DA-45DB-94CA-EE71E5425662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721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39397-B3EF-4FC0-8B6C-411CDF5F70FE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798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9D0CB-26BF-4C85-9DEC-BE9CBA1139C8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595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029E-1AC1-440D-AABE-0A17D73E2682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906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A11CC-09E3-451B-8942-329794FEDDDE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207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908A-4DBE-43EB-AE27-84AF36FDF416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3222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7D38-253A-41B7-B3FF-1D8184EFBAA1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8534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5AC3-DDA7-4C16-9728-264BA456410B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707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9C51-E247-4B20-BA87-7C4739B8CD06}" type="datetime1">
              <a:rPr lang="ru-RU" smtClean="0"/>
              <a:pPr/>
              <a:t>13.06.2022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B9D09-C74D-4F7A-A3BD-940A6A18E4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089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18" Type="http://schemas.openxmlformats.org/officeDocument/2006/relationships/diagramData" Target="../diagrams/data8.xml"/><Relationship Id="rId3" Type="http://schemas.openxmlformats.org/officeDocument/2006/relationships/diagramData" Target="../diagrams/data5.xml"/><Relationship Id="rId21" Type="http://schemas.openxmlformats.org/officeDocument/2006/relationships/diagramColors" Target="../diagrams/colors8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7.xml"/><Relationship Id="rId20" Type="http://schemas.openxmlformats.org/officeDocument/2006/relationships/diagramQuickStyle" Target="../diagrams/quickStyl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19" Type="http://schemas.openxmlformats.org/officeDocument/2006/relationships/diagramLayout" Target="../diagrams/layout8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Relationship Id="rId22" Type="http://schemas.microsoft.com/office/2007/relationships/diagramDrawing" Target="../diagrams/drawing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diagramData" Target="../diagrams/data11.xml"/><Relationship Id="rId18" Type="http://schemas.openxmlformats.org/officeDocument/2006/relationships/diagramData" Target="../diagrams/data12.xml"/><Relationship Id="rId26" Type="http://schemas.openxmlformats.org/officeDocument/2006/relationships/diagramColors" Target="../diagrams/colors13.xml"/><Relationship Id="rId3" Type="http://schemas.openxmlformats.org/officeDocument/2006/relationships/diagramData" Target="../diagrams/data9.xml"/><Relationship Id="rId21" Type="http://schemas.openxmlformats.org/officeDocument/2006/relationships/diagramColors" Target="../diagrams/colors12.xml"/><Relationship Id="rId34" Type="http://schemas.openxmlformats.org/officeDocument/2006/relationships/diagramLayout" Target="../diagrams/layout15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17" Type="http://schemas.microsoft.com/office/2007/relationships/diagramDrawing" Target="../diagrams/drawing11.xml"/><Relationship Id="rId25" Type="http://schemas.openxmlformats.org/officeDocument/2006/relationships/diagramQuickStyle" Target="../diagrams/quickStyle13.xml"/><Relationship Id="rId33" Type="http://schemas.openxmlformats.org/officeDocument/2006/relationships/diagramData" Target="../diagrams/data15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11.xml"/><Relationship Id="rId20" Type="http://schemas.openxmlformats.org/officeDocument/2006/relationships/diagramQuickStyle" Target="../diagrams/quickStyle12.xml"/><Relationship Id="rId29" Type="http://schemas.openxmlformats.org/officeDocument/2006/relationships/diagramLayout" Target="../diagrams/layout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24" Type="http://schemas.openxmlformats.org/officeDocument/2006/relationships/diagramLayout" Target="../diagrams/layout13.xml"/><Relationship Id="rId32" Type="http://schemas.microsoft.com/office/2007/relationships/diagramDrawing" Target="../diagrams/drawing14.xml"/><Relationship Id="rId37" Type="http://schemas.microsoft.com/office/2007/relationships/diagramDrawing" Target="../diagrams/drawing15.xml"/><Relationship Id="rId5" Type="http://schemas.openxmlformats.org/officeDocument/2006/relationships/diagramQuickStyle" Target="../diagrams/quickStyle9.xml"/><Relationship Id="rId15" Type="http://schemas.openxmlformats.org/officeDocument/2006/relationships/diagramQuickStyle" Target="../diagrams/quickStyle11.xml"/><Relationship Id="rId23" Type="http://schemas.openxmlformats.org/officeDocument/2006/relationships/diagramData" Target="../diagrams/data13.xml"/><Relationship Id="rId28" Type="http://schemas.openxmlformats.org/officeDocument/2006/relationships/diagramData" Target="../diagrams/data14.xml"/><Relationship Id="rId36" Type="http://schemas.openxmlformats.org/officeDocument/2006/relationships/diagramColors" Target="../diagrams/colors15.xml"/><Relationship Id="rId10" Type="http://schemas.openxmlformats.org/officeDocument/2006/relationships/diagramQuickStyle" Target="../diagrams/quickStyle10.xml"/><Relationship Id="rId19" Type="http://schemas.openxmlformats.org/officeDocument/2006/relationships/diagramLayout" Target="../diagrams/layout12.xml"/><Relationship Id="rId31" Type="http://schemas.openxmlformats.org/officeDocument/2006/relationships/diagramColors" Target="../diagrams/colors14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Relationship Id="rId14" Type="http://schemas.openxmlformats.org/officeDocument/2006/relationships/diagramLayout" Target="../diagrams/layout11.xml"/><Relationship Id="rId22" Type="http://schemas.microsoft.com/office/2007/relationships/diagramDrawing" Target="../diagrams/drawing12.xml"/><Relationship Id="rId27" Type="http://schemas.microsoft.com/office/2007/relationships/diagramDrawing" Target="../diagrams/drawing13.xml"/><Relationship Id="rId30" Type="http://schemas.openxmlformats.org/officeDocument/2006/relationships/diagramQuickStyle" Target="../diagrams/quickStyle14.xml"/><Relationship Id="rId35" Type="http://schemas.openxmlformats.org/officeDocument/2006/relationships/diagramQuickStyle" Target="../diagrams/quickStyle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13" Type="http://schemas.openxmlformats.org/officeDocument/2006/relationships/diagramData" Target="../diagrams/data18.xml"/><Relationship Id="rId18" Type="http://schemas.openxmlformats.org/officeDocument/2006/relationships/diagramData" Target="../diagrams/data19.xml"/><Relationship Id="rId3" Type="http://schemas.openxmlformats.org/officeDocument/2006/relationships/diagramData" Target="../diagrams/data16.xml"/><Relationship Id="rId21" Type="http://schemas.openxmlformats.org/officeDocument/2006/relationships/diagramColors" Target="../diagrams/colors19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17" Type="http://schemas.microsoft.com/office/2007/relationships/diagramDrawing" Target="../diagrams/drawing18.xml"/><Relationship Id="rId2" Type="http://schemas.openxmlformats.org/officeDocument/2006/relationships/notesSlide" Target="../notesSlides/notesSlide7.xml"/><Relationship Id="rId16" Type="http://schemas.openxmlformats.org/officeDocument/2006/relationships/diagramColors" Target="../diagrams/colors18.xml"/><Relationship Id="rId20" Type="http://schemas.openxmlformats.org/officeDocument/2006/relationships/diagramQuickStyle" Target="../diagrams/quickStyl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7.xml"/><Relationship Id="rId19" Type="http://schemas.openxmlformats.org/officeDocument/2006/relationships/diagramLayout" Target="../diagrams/layout19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Relationship Id="rId14" Type="http://schemas.openxmlformats.org/officeDocument/2006/relationships/diagramLayout" Target="../diagrams/layout18.xml"/><Relationship Id="rId22" Type="http://schemas.microsoft.com/office/2007/relationships/diagramDrawing" Target="../diagrams/drawing1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13" Type="http://schemas.openxmlformats.org/officeDocument/2006/relationships/diagramData" Target="../diagrams/data22.xml"/><Relationship Id="rId18" Type="http://schemas.openxmlformats.org/officeDocument/2006/relationships/diagramData" Target="../diagrams/data23.xml"/><Relationship Id="rId26" Type="http://schemas.openxmlformats.org/officeDocument/2006/relationships/diagramColors" Target="../diagrams/colors24.xml"/><Relationship Id="rId3" Type="http://schemas.openxmlformats.org/officeDocument/2006/relationships/diagramData" Target="../diagrams/data20.xml"/><Relationship Id="rId21" Type="http://schemas.openxmlformats.org/officeDocument/2006/relationships/diagramColors" Target="../diagrams/colors23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17" Type="http://schemas.microsoft.com/office/2007/relationships/diagramDrawing" Target="../diagrams/drawing22.xml"/><Relationship Id="rId25" Type="http://schemas.openxmlformats.org/officeDocument/2006/relationships/diagramQuickStyle" Target="../diagrams/quickStyle24.xml"/><Relationship Id="rId2" Type="http://schemas.openxmlformats.org/officeDocument/2006/relationships/notesSlide" Target="../notesSlides/notesSlide8.xml"/><Relationship Id="rId16" Type="http://schemas.openxmlformats.org/officeDocument/2006/relationships/diagramColors" Target="../diagrams/colors22.xml"/><Relationship Id="rId20" Type="http://schemas.openxmlformats.org/officeDocument/2006/relationships/diagramQuickStyle" Target="../diagrams/quickStyl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24" Type="http://schemas.openxmlformats.org/officeDocument/2006/relationships/diagramLayout" Target="../diagrams/layout24.xml"/><Relationship Id="rId5" Type="http://schemas.openxmlformats.org/officeDocument/2006/relationships/diagramQuickStyle" Target="../diagrams/quickStyle20.xml"/><Relationship Id="rId15" Type="http://schemas.openxmlformats.org/officeDocument/2006/relationships/diagramQuickStyle" Target="../diagrams/quickStyle22.xml"/><Relationship Id="rId23" Type="http://schemas.openxmlformats.org/officeDocument/2006/relationships/diagramData" Target="../diagrams/data24.xml"/><Relationship Id="rId10" Type="http://schemas.openxmlformats.org/officeDocument/2006/relationships/diagramQuickStyle" Target="../diagrams/quickStyle21.xml"/><Relationship Id="rId19" Type="http://schemas.openxmlformats.org/officeDocument/2006/relationships/diagramLayout" Target="../diagrams/layout23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Relationship Id="rId14" Type="http://schemas.openxmlformats.org/officeDocument/2006/relationships/diagramLayout" Target="../diagrams/layout22.xml"/><Relationship Id="rId22" Type="http://schemas.microsoft.com/office/2007/relationships/diagramDrawing" Target="../diagrams/drawing23.xml"/><Relationship Id="rId27" Type="http://schemas.microsoft.com/office/2007/relationships/diagramDrawing" Target="../diagrams/drawing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2854A325-7DD5-4E16-BDFB-BF1431A421FE}"/>
              </a:ext>
            </a:extLst>
          </p:cNvPr>
          <p:cNvSpPr/>
          <p:nvPr/>
        </p:nvSpPr>
        <p:spPr>
          <a:xfrm>
            <a:off x="1736263" y="1911959"/>
            <a:ext cx="7368795" cy="175094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66166" y="5589241"/>
            <a:ext cx="1600200" cy="273844"/>
          </a:xfrm>
        </p:spPr>
        <p:txBody>
          <a:bodyPr/>
          <a:lstStyle/>
          <a:p>
            <a:fld id="{B46B9D09-C74D-4F7A-A3BD-940A6A18E41D}" type="slidenum">
              <a:rPr lang="ru-RU" sz="1350">
                <a:solidFill>
                  <a:schemeClr val="accent5">
                    <a:lumMod val="75000"/>
                  </a:schemeClr>
                </a:solidFill>
              </a:rPr>
              <a:pPr/>
              <a:t>1</a:t>
            </a:fld>
            <a:endParaRPr lang="ru-RU" sz="135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0F96ED64-D0D0-4F63-9BEE-E21545A6876A}"/>
              </a:ext>
            </a:extLst>
          </p:cNvPr>
          <p:cNvSpPr txBox="1">
            <a:spLocks/>
          </p:cNvSpPr>
          <p:nvPr/>
        </p:nvSpPr>
        <p:spPr>
          <a:xfrm>
            <a:off x="1597153" y="1994618"/>
            <a:ext cx="7403339" cy="15856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267744" y="2204864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проведения ВСОКО на основе самооценки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2392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1">
            <a:extLst>
              <a:ext uri="{FF2B5EF4-FFF2-40B4-BE49-F238E27FC236}">
                <a16:creationId xmlns="" xmlns:a16="http://schemas.microsoft.com/office/drawing/2014/main" id="{BA4F4AEB-D450-4D99-AC46-9E171F0D72C7}"/>
              </a:ext>
            </a:extLst>
          </p:cNvPr>
          <p:cNvSpPr txBox="1">
            <a:spLocks/>
          </p:cNvSpPr>
          <p:nvPr/>
        </p:nvSpPr>
        <p:spPr>
          <a:xfrm>
            <a:off x="395536" y="0"/>
            <a:ext cx="8496944" cy="4320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123728" y="0"/>
            <a:ext cx="4769988" cy="43204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Индикаторы качеств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476672"/>
            <a:ext cx="9144000" cy="63813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0-й  уровень  —  «Я  не  владею  знаниями  в  этой  области».</a:t>
            </a:r>
            <a:endParaRPr lang="ru-RU" sz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1-й уровень —  «Я знаю».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Я  знаю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 оцениваемому показателем направлению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содержание  деятельности,  методы,  инструменты, технологии;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образовательную программу и учебно-методическую документацию  к  ней,  а  также  возрастные  особенности  обучающихся  группы.</a:t>
            </a:r>
          </a:p>
          <a:p>
            <a:r>
              <a:rPr lang="ru-RU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2-й  уровень  —  «Я  регулярно  применяю»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{В  дополнение к  предыдущему}.  Я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регулярно  применяю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свои  знания  и  умения по  оцениваемому  показателем  направлению  в  своей  педагогической  работе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с учетом  установленных  требований  и  методических рекомендаций.  Я  могу  анализировать  качество  своей  работы.</a:t>
            </a:r>
          </a:p>
          <a:p>
            <a:r>
              <a:rPr lang="ru-RU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3-й уровень —  «Я веду  системную  работу  с учетом  изменяющихся  условий»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{В  дополнение  к  предыдущему}.  Я 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адаптирую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предлагаемый  мной  уровень  освоения  содержания  деятельности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к  актуальному  и  ближайшему  уровню  развития  обучающихся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моей группы ДОО. Я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выстраиваю процесс с учетом потребностей, способностей,  интересов  и  инициативы  воспитанников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группы.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Я  адаптирую  РППС группы  с  учетом  текущих  педагогических  задач,  с  учетом  потребностей, способностей,  интересов  и  инициативы  воспитанников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группы. Я  вовлекаю  семьи  воспитанников  в  реализуемый  образовательный  процесс.  Я  выстраиваю  системную  педагогическую работу в  данном  направлении,  позволяющую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поддерживать  стабильное  качество работы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 изменяющихся  условиях.</a:t>
            </a:r>
          </a:p>
          <a:p>
            <a:r>
              <a:rPr lang="ru-RU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4-й  уровень  —  «Я  постоянно  совершенствую  работу»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{В  дополнение  к  предыдущему}.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Я регулярно изучаю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актуальную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научно-методическую информацию,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необходимую  мне для  работы в  данном  направлении,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педагогические  подходы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  особенности разных  программ  по  данному  направлению.  Я  профессионально анализирую  и оцениваю  данную  информацию.  Я  знаю  критерии оценки  качества  педагогической  работы  в  данном  направлении,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регулярно  анализирую  и  оцениваю  свою  работу  в  разрезе  данных  критериев,  регулярно  вношу  предложения  по  разработке и  совершенствованию  программы  педагогической  работы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 данном  направлении  с  опорой  на  результаты  анализа.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Я  нацелена  поиск  новых  образовательных  возможностей  для  воспитаннико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 группы,  поддерживаю  развивающее  взаимодействие  с  коллегами,  с  детьми  и  родителями  группы,  регулярно  организую совместное  обсуждение  проблем  и  возможностей,  обмен  опытом внутри  коллектива  детей  и  взрослых.</a:t>
            </a:r>
          </a:p>
          <a:p>
            <a:r>
              <a:rPr lang="ru-RU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 уровень – «Я достигаю лучших результатов работы»</a:t>
            </a:r>
            <a:r>
              <a:rPr lang="ru-RU" sz="1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 дополнение  к  предыдущему}.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Я  постоянно  изучаю  различные  тенденции  и  тренды  развития  данного  направления, результаты  исследований,  лучший  опыт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региона,  лучший  международный  опыт  работы  в  данном  направлении.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Я  разрабатываю  и  внедряю  инновационные  решения  с  опорой  на  научную доказательную  базу,  соответствующие  стратегии  развития  ДОО. Я  самостоятельно  разрабатываю  новые  программы,  методы, инстру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менты  в  данном  направлении,  обеспечивая  выполнение  нормативно-правовых  требований  и  достижение  лучших результатов  воспитанников,  учитываю при разработке  их  интересы  и  особенности  развития,  семейного  воспитания,  потребности  и  возможности.  Я  вовлекаю  семьи  воспитанников  и других заинтересованных  лиц  в  разработку  программ.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Я  постоянно провожу  анализ  и  самооценку  качества  своей  педагогической работы.  Я  ставлю  себе  новые  профессиональные  цели  развития  на  основе  </a:t>
            </a:r>
            <a:r>
              <a:rPr lang="ru-RU" sz="1200" u="sng" dirty="0" err="1" smtClean="0">
                <a:latin typeface="Times New Roman" pitchFamily="18" charset="0"/>
                <a:cs typeface="Times New Roman" pitchFamily="18" charset="0"/>
              </a:rPr>
              <a:t>саморефлексии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обратной  связи  о  качестве  моей работы,  полученной  от  коллег,  экспертов  и  других  заинтересованных  лиц.  Я  достигаю  высоких  результатов  по  данному направлению, 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моя  работа  служит  образцом  для  педагогического  сообщества.</a:t>
            </a:r>
          </a:p>
          <a:p>
            <a:pPr lvl="0" algn="ctr">
              <a:defRPr/>
            </a:pP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48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1">
            <a:extLst>
              <a:ext uri="{FF2B5EF4-FFF2-40B4-BE49-F238E27FC236}">
                <a16:creationId xmlns="" xmlns:a16="http://schemas.microsoft.com/office/drawing/2014/main" id="{BA4F4AEB-D450-4D99-AC46-9E171F0D72C7}"/>
              </a:ext>
            </a:extLst>
          </p:cNvPr>
          <p:cNvSpPr txBox="1">
            <a:spLocks/>
          </p:cNvSpPr>
          <p:nvPr/>
        </p:nvSpPr>
        <p:spPr>
          <a:xfrm>
            <a:off x="101134" y="104887"/>
            <a:ext cx="8935362" cy="37178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самооценки педагогов 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 областям качеств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659512521"/>
              </p:ext>
            </p:extLst>
          </p:nvPr>
        </p:nvGraphicFramePr>
        <p:xfrm>
          <a:off x="0" y="2924944"/>
          <a:ext cx="2627784" cy="1201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2915816" y="1196752"/>
            <a:ext cx="5256584" cy="4752528"/>
            <a:chOff x="3059832" y="3154521"/>
            <a:chExt cx="4094485" cy="3376811"/>
          </a:xfrm>
        </p:grpSpPr>
        <p:sp>
          <p:nvSpPr>
            <p:cNvPr id="12" name="Полилиния 11"/>
            <p:cNvSpPr/>
            <p:nvPr/>
          </p:nvSpPr>
          <p:spPr>
            <a:xfrm>
              <a:off x="3059832" y="3154521"/>
              <a:ext cx="4032447" cy="52788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«Проходила повышение профессиональной квалификации»</a:t>
              </a:r>
              <a:endParaRPr lang="ru-RU" sz="14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3059832" y="3735190"/>
              <a:ext cx="4094485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«Регулярно прохожу повышение профессиональной квалификации  (не реже 1 раза в 3 года)</a:t>
              </a:r>
              <a:endParaRPr lang="ru-RU" sz="14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3059832" y="4368646"/>
              <a:ext cx="4094485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«Прохожу системно спланированное повышение квалификации  по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направлениям , необходимым мне для организации качественной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ОД в группе (</a:t>
              </a:r>
              <a:r>
                <a:rPr lang="ru-RU" sz="1200" u="sng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есть план повышения квалификации  педагога</a:t>
              </a: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)»</a:t>
              </a:r>
              <a:endParaRPr lang="ru-RU" sz="12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059832" y="5002103"/>
              <a:ext cx="4094485" cy="686245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«Постоянно совершенствую свой профессиональный уровень,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u="sng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выстраиваю индивидуальную программу профессионального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u="sng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развития на основе результатов анализа текущего уровня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u="sng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и профессиональных  целей</a:t>
              </a:r>
              <a:endParaRPr lang="ru-RU" sz="1200" b="0" u="sng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3059832" y="5750031"/>
              <a:ext cx="4094485" cy="781301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u="sng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Выстраиваю и реализую  стратегию </a:t>
              </a: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своего професионального развития </a:t>
              </a:r>
              <a:r>
                <a:rPr lang="ru-RU" sz="1200" u="sng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на основе надежных данных  (самооценка, внешняя профессиональная и экспертная оценка). Достигаю  высоких результатов развития. Участвую в разработке и реализации программ развития своих коллег-педагогов</a:t>
              </a:r>
              <a:endParaRPr lang="ru-RU" sz="1200" b="0" u="sng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3" name="Прямая со стрелкой 12"/>
          <p:cNvCxnSpPr/>
          <p:nvPr/>
        </p:nvCxnSpPr>
        <p:spPr>
          <a:xfrm>
            <a:off x="2699792" y="3573016"/>
            <a:ext cx="144016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4427984" y="764704"/>
          <a:ext cx="1800200" cy="288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="" xmlns:p14="http://schemas.microsoft.com/office/powerpoint/2010/main" val="30848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1">
            <a:extLst>
              <a:ext uri="{FF2B5EF4-FFF2-40B4-BE49-F238E27FC236}">
                <a16:creationId xmlns="" xmlns:a16="http://schemas.microsoft.com/office/drawing/2014/main" id="{BA4F4AEB-D450-4D99-AC46-9E171F0D72C7}"/>
              </a:ext>
            </a:extLst>
          </p:cNvPr>
          <p:cNvSpPr txBox="1">
            <a:spLocks/>
          </p:cNvSpPr>
          <p:nvPr/>
        </p:nvSpPr>
        <p:spPr>
          <a:xfrm>
            <a:off x="101134" y="104887"/>
            <a:ext cx="8935362" cy="37178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самооценки педагогов 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 областям качеств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659512521"/>
              </p:ext>
            </p:extLst>
          </p:nvPr>
        </p:nvGraphicFramePr>
        <p:xfrm>
          <a:off x="0" y="2924944"/>
          <a:ext cx="2627784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Группа 9"/>
          <p:cNvGrpSpPr/>
          <p:nvPr/>
        </p:nvGrpSpPr>
        <p:grpSpPr>
          <a:xfrm>
            <a:off x="2915816" y="1052736"/>
            <a:ext cx="4896544" cy="4536504"/>
            <a:chOff x="3059832" y="3154521"/>
            <a:chExt cx="4035145" cy="3325647"/>
          </a:xfrm>
        </p:grpSpPr>
        <p:sp>
          <p:nvSpPr>
            <p:cNvPr id="12" name="Полилиния 11"/>
            <p:cNvSpPr/>
            <p:nvPr/>
          </p:nvSpPr>
          <p:spPr>
            <a:xfrm>
              <a:off x="3059832" y="3154521"/>
              <a:ext cx="4032447" cy="42230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«Периодически улучшаю свою работу»</a:t>
              </a:r>
              <a:endParaRPr lang="ru-RU" sz="14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3059832" y="3576825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«Регулярно совершенствую свою педагогическую работу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по отдельным направлениям»</a:t>
              </a:r>
              <a:endParaRPr lang="ru-RU" sz="14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3059832" y="4210282"/>
              <a:ext cx="4032447" cy="853049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«Системно совершенствую качество своей педагогической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работы на основе самооценки, внешней оценки моей работы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коллегами и регулярной обратной связи коллег, родителей.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Учитываю  изменяющиеся интересы, инициативу, возможности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и способности воспитанников «</a:t>
              </a:r>
              <a:endParaRPr lang="ru-RU" sz="12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059832" y="5107679"/>
              <a:ext cx="4035145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«Постоянно совершенствую качество своей педагогической работы в группе с учетом регулярного комплексного анализа текущей педагогической работы»</a:t>
              </a:r>
              <a:endParaRPr lang="ru-RU" sz="12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3059832" y="5750031"/>
              <a:ext cx="4032447" cy="7301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«Постоянно собираю и анализирую  информацию  о качестве педагогической работы в группе, выстраиваю  программу/стратегию  повышения качества педагогической работы и реализую ее»</a:t>
              </a:r>
              <a:endParaRPr lang="ru-RU" sz="12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3" name="Прямая со стрелкой 12"/>
          <p:cNvCxnSpPr/>
          <p:nvPr/>
        </p:nvCxnSpPr>
        <p:spPr>
          <a:xfrm>
            <a:off x="2627784" y="3861048"/>
            <a:ext cx="288032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Схема 25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4427984" y="764704"/>
          <a:ext cx="1800200" cy="288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="" xmlns:p14="http://schemas.microsoft.com/office/powerpoint/2010/main" val="30848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1">
            <a:extLst>
              <a:ext uri="{FF2B5EF4-FFF2-40B4-BE49-F238E27FC236}">
                <a16:creationId xmlns="" xmlns:a16="http://schemas.microsoft.com/office/drawing/2014/main" id="{BA4F4AEB-D450-4D99-AC46-9E171F0D72C7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9144000" cy="404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самооценки педагогов 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 областям качеств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659512521"/>
              </p:ext>
            </p:extLst>
          </p:nvPr>
        </p:nvGraphicFramePr>
        <p:xfrm>
          <a:off x="1331640" y="404664"/>
          <a:ext cx="6624736" cy="288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0" y="4221088"/>
          <a:ext cx="1800200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50" name="Схема 149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2987824" y="4149080"/>
          <a:ext cx="2376264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pSp>
        <p:nvGrpSpPr>
          <p:cNvPr id="160" name="Группа 27"/>
          <p:cNvGrpSpPr/>
          <p:nvPr/>
        </p:nvGrpSpPr>
        <p:grpSpPr>
          <a:xfrm>
            <a:off x="0" y="764704"/>
            <a:ext cx="2082487" cy="3384376"/>
            <a:chOff x="3059829" y="2492896"/>
            <a:chExt cx="4032449" cy="3198083"/>
          </a:xfrm>
        </p:grpSpPr>
        <p:sp>
          <p:nvSpPr>
            <p:cNvPr id="174" name="Полилиния 173"/>
            <p:cNvSpPr/>
            <p:nvPr/>
          </p:nvSpPr>
          <p:spPr>
            <a:xfrm>
              <a:off x="3059831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5" name="Полилиния 174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6" name="Полилиния 175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7" name="Полилиния 176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8" name="Полилиния 177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9" name="Полилиния 178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1" name="Группа 27"/>
          <p:cNvGrpSpPr/>
          <p:nvPr/>
        </p:nvGrpSpPr>
        <p:grpSpPr>
          <a:xfrm>
            <a:off x="3131840" y="692696"/>
            <a:ext cx="2082487" cy="3384376"/>
            <a:chOff x="3059829" y="2492896"/>
            <a:chExt cx="4032449" cy="3198083"/>
          </a:xfrm>
        </p:grpSpPr>
        <p:sp>
          <p:nvSpPr>
            <p:cNvPr id="189" name="Полилиния 188"/>
            <p:cNvSpPr/>
            <p:nvPr/>
          </p:nvSpPr>
          <p:spPr>
            <a:xfrm>
              <a:off x="3059831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0" name="Полилиния 189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1" name="Полилиния 190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2" name="Полилиния 191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3" name="Полилиния 192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4" name="Полилиния 193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6" name="Группа 27"/>
          <p:cNvGrpSpPr/>
          <p:nvPr/>
        </p:nvGrpSpPr>
        <p:grpSpPr>
          <a:xfrm>
            <a:off x="6228183" y="692696"/>
            <a:ext cx="2082487" cy="3384376"/>
            <a:chOff x="3059829" y="2492896"/>
            <a:chExt cx="4032449" cy="3198083"/>
          </a:xfrm>
        </p:grpSpPr>
        <p:sp>
          <p:nvSpPr>
            <p:cNvPr id="204" name="Полилиния 203"/>
            <p:cNvSpPr/>
            <p:nvPr/>
          </p:nvSpPr>
          <p:spPr>
            <a:xfrm>
              <a:off x="3059831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" name="Полилиния 204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" name="Полилиния 205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7" name="Полилиния 206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8" name="Полилиния 207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9" name="Полилиния 208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210" name="Схема 209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6804248" y="4221088"/>
          <a:ext cx="2088232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="" xmlns:p14="http://schemas.microsoft.com/office/powerpoint/2010/main" val="30848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1">
            <a:extLst>
              <a:ext uri="{FF2B5EF4-FFF2-40B4-BE49-F238E27FC236}">
                <a16:creationId xmlns="" xmlns:a16="http://schemas.microsoft.com/office/drawing/2014/main" id="{BA4F4AEB-D450-4D99-AC46-9E171F0D72C7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9144000" cy="2606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самооценки педагогов 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 областям качеств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659512521"/>
              </p:ext>
            </p:extLst>
          </p:nvPr>
        </p:nvGraphicFramePr>
        <p:xfrm>
          <a:off x="2051720" y="260648"/>
          <a:ext cx="4896544" cy="288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0" y="4725144"/>
          <a:ext cx="1763688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6" name="Схема 35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0" y="5445224"/>
          <a:ext cx="122413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pSp>
        <p:nvGrpSpPr>
          <p:cNvPr id="28" name="Группа 27"/>
          <p:cNvGrpSpPr/>
          <p:nvPr/>
        </p:nvGrpSpPr>
        <p:grpSpPr>
          <a:xfrm>
            <a:off x="0" y="548680"/>
            <a:ext cx="1259633" cy="4104456"/>
            <a:chOff x="3059829" y="2492896"/>
            <a:chExt cx="4032450" cy="3198083"/>
          </a:xfrm>
        </p:grpSpPr>
        <p:sp>
          <p:nvSpPr>
            <p:cNvPr id="30" name="Полилиния 29"/>
            <p:cNvSpPr/>
            <p:nvPr/>
          </p:nvSpPr>
          <p:spPr>
            <a:xfrm>
              <a:off x="3059832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Полилиния 31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Полилиния 32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1" name="Группа 27"/>
          <p:cNvGrpSpPr/>
          <p:nvPr/>
        </p:nvGrpSpPr>
        <p:grpSpPr>
          <a:xfrm>
            <a:off x="1835696" y="548680"/>
            <a:ext cx="1259633" cy="4104456"/>
            <a:chOff x="3059829" y="2492896"/>
            <a:chExt cx="4032450" cy="3198083"/>
          </a:xfrm>
        </p:grpSpPr>
        <p:sp>
          <p:nvSpPr>
            <p:cNvPr id="99" name="Полилиния 98"/>
            <p:cNvSpPr/>
            <p:nvPr/>
          </p:nvSpPr>
          <p:spPr>
            <a:xfrm>
              <a:off x="3059832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6" name="Группа 27"/>
          <p:cNvGrpSpPr/>
          <p:nvPr/>
        </p:nvGrpSpPr>
        <p:grpSpPr>
          <a:xfrm>
            <a:off x="3707904" y="548680"/>
            <a:ext cx="1259633" cy="4104456"/>
            <a:chOff x="3059829" y="2492896"/>
            <a:chExt cx="4032450" cy="3198083"/>
          </a:xfrm>
        </p:grpSpPr>
        <p:sp>
          <p:nvSpPr>
            <p:cNvPr id="114" name="Полилиния 113"/>
            <p:cNvSpPr/>
            <p:nvPr/>
          </p:nvSpPr>
          <p:spPr>
            <a:xfrm>
              <a:off x="3059832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5" name="Полилиния 114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6" name="Полилиния 115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" name="Полилиния 116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8" name="Полилиния 117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9" name="Полилиния 118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1" name="Группа 27"/>
          <p:cNvGrpSpPr/>
          <p:nvPr/>
        </p:nvGrpSpPr>
        <p:grpSpPr>
          <a:xfrm>
            <a:off x="5580112" y="548680"/>
            <a:ext cx="1259633" cy="4104456"/>
            <a:chOff x="3059829" y="2492896"/>
            <a:chExt cx="4032450" cy="3198083"/>
          </a:xfrm>
        </p:grpSpPr>
        <p:sp>
          <p:nvSpPr>
            <p:cNvPr id="129" name="Полилиния 128"/>
            <p:cNvSpPr/>
            <p:nvPr/>
          </p:nvSpPr>
          <p:spPr>
            <a:xfrm>
              <a:off x="3059832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6" name="Группа 27"/>
          <p:cNvGrpSpPr/>
          <p:nvPr/>
        </p:nvGrpSpPr>
        <p:grpSpPr>
          <a:xfrm>
            <a:off x="7380311" y="548680"/>
            <a:ext cx="1259633" cy="4104456"/>
            <a:chOff x="3059829" y="2492896"/>
            <a:chExt cx="4032450" cy="3198083"/>
          </a:xfrm>
        </p:grpSpPr>
        <p:sp>
          <p:nvSpPr>
            <p:cNvPr id="144" name="Полилиния 143"/>
            <p:cNvSpPr/>
            <p:nvPr/>
          </p:nvSpPr>
          <p:spPr>
            <a:xfrm>
              <a:off x="3059832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5" name="Полилиния 144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6" name="Полилиния 145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8" name="Полилиния 147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9" name="Полилиния 148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50" name="Схема 149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1835696" y="4725144"/>
          <a:ext cx="1763688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51" name="Схема 150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3707904" y="4725144"/>
          <a:ext cx="1763688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152" name="Схема 151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5580112" y="4725144"/>
          <a:ext cx="1763688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graphicFrame>
        <p:nvGraphicFramePr>
          <p:cNvPr id="153" name="Схема 152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7380312" y="4725144"/>
          <a:ext cx="1763688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</p:spTree>
    <p:extLst>
      <p:ext uri="{BB962C8B-B14F-4D97-AF65-F5344CB8AC3E}">
        <p14:creationId xmlns="" xmlns:p14="http://schemas.microsoft.com/office/powerpoint/2010/main" val="30848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1">
            <a:extLst>
              <a:ext uri="{FF2B5EF4-FFF2-40B4-BE49-F238E27FC236}">
                <a16:creationId xmlns="" xmlns:a16="http://schemas.microsoft.com/office/drawing/2014/main" id="{BA4F4AEB-D450-4D99-AC46-9E171F0D72C7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9144000" cy="404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самооценки педагогов 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 областям качеств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659512521"/>
              </p:ext>
            </p:extLst>
          </p:nvPr>
        </p:nvGraphicFramePr>
        <p:xfrm>
          <a:off x="1331640" y="548680"/>
          <a:ext cx="6624736" cy="288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179512" y="4365104"/>
          <a:ext cx="2736304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50" name="Схема 149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3203848" y="4653136"/>
          <a:ext cx="259228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pSp>
        <p:nvGrpSpPr>
          <p:cNvPr id="5" name="Группа 27"/>
          <p:cNvGrpSpPr/>
          <p:nvPr/>
        </p:nvGrpSpPr>
        <p:grpSpPr>
          <a:xfrm>
            <a:off x="0" y="908720"/>
            <a:ext cx="2082487" cy="3384376"/>
            <a:chOff x="3059829" y="2492896"/>
            <a:chExt cx="4032449" cy="3198083"/>
          </a:xfrm>
        </p:grpSpPr>
        <p:sp>
          <p:nvSpPr>
            <p:cNvPr id="174" name="Полилиния 173"/>
            <p:cNvSpPr/>
            <p:nvPr/>
          </p:nvSpPr>
          <p:spPr>
            <a:xfrm>
              <a:off x="3059831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5" name="Полилиния 174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6" name="Полилиния 175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7" name="Полилиния 176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8" name="Полилиния 177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9" name="Полилиния 178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Группа 27"/>
          <p:cNvGrpSpPr/>
          <p:nvPr/>
        </p:nvGrpSpPr>
        <p:grpSpPr>
          <a:xfrm>
            <a:off x="3131840" y="836712"/>
            <a:ext cx="2082487" cy="3384376"/>
            <a:chOff x="3059829" y="2492896"/>
            <a:chExt cx="4032449" cy="3198083"/>
          </a:xfrm>
        </p:grpSpPr>
        <p:sp>
          <p:nvSpPr>
            <p:cNvPr id="189" name="Полилиния 188"/>
            <p:cNvSpPr/>
            <p:nvPr/>
          </p:nvSpPr>
          <p:spPr>
            <a:xfrm>
              <a:off x="3059831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0" name="Полилиния 189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1" name="Полилиния 190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2" name="Полилиния 191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3" name="Полилиния 192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4" name="Полилиния 193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Группа 27"/>
          <p:cNvGrpSpPr/>
          <p:nvPr/>
        </p:nvGrpSpPr>
        <p:grpSpPr>
          <a:xfrm>
            <a:off x="6228183" y="908720"/>
            <a:ext cx="2082487" cy="3384376"/>
            <a:chOff x="3059829" y="2492896"/>
            <a:chExt cx="4032449" cy="3198083"/>
          </a:xfrm>
        </p:grpSpPr>
        <p:sp>
          <p:nvSpPr>
            <p:cNvPr id="204" name="Полилиния 203"/>
            <p:cNvSpPr/>
            <p:nvPr/>
          </p:nvSpPr>
          <p:spPr>
            <a:xfrm>
              <a:off x="3059831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" name="Полилиния 204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" name="Полилиния 205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7" name="Полилиния 206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8" name="Полилиния 207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9" name="Полилиния 208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210" name="Схема 209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6084168" y="4437112"/>
          <a:ext cx="3059832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="" xmlns:p14="http://schemas.microsoft.com/office/powerpoint/2010/main" val="30848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1">
            <a:extLst>
              <a:ext uri="{FF2B5EF4-FFF2-40B4-BE49-F238E27FC236}">
                <a16:creationId xmlns="" xmlns:a16="http://schemas.microsoft.com/office/drawing/2014/main" id="{BA4F4AEB-D450-4D99-AC46-9E171F0D72C7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9144000" cy="404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самооценки педагогов 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4BACC6">
                    <a:lumMod val="50000"/>
                  </a:srgb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 областям качеств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4BACC6">
                  <a:lumMod val="50000"/>
                </a:srgb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659512521"/>
              </p:ext>
            </p:extLst>
          </p:nvPr>
        </p:nvGraphicFramePr>
        <p:xfrm>
          <a:off x="2051720" y="404664"/>
          <a:ext cx="4896544" cy="288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323528" y="4077072"/>
          <a:ext cx="1979712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3" name="Группа 27"/>
          <p:cNvGrpSpPr/>
          <p:nvPr/>
        </p:nvGrpSpPr>
        <p:grpSpPr>
          <a:xfrm>
            <a:off x="251520" y="764704"/>
            <a:ext cx="1465346" cy="3312368"/>
            <a:chOff x="3059829" y="2492896"/>
            <a:chExt cx="4032450" cy="3198083"/>
          </a:xfrm>
        </p:grpSpPr>
        <p:sp>
          <p:nvSpPr>
            <p:cNvPr id="30" name="Полилиния 29"/>
            <p:cNvSpPr/>
            <p:nvPr/>
          </p:nvSpPr>
          <p:spPr>
            <a:xfrm>
              <a:off x="3059832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Полилиния 31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Полилиния 32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Полилиния 34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50" name="Схема 149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2339752" y="4077072"/>
          <a:ext cx="2232248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51" name="Схема 150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4644008" y="4077072"/>
          <a:ext cx="2160240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52" name="Схема 151"/>
          <p:cNvGraphicFramePr/>
          <p:nvPr>
            <p:extLst>
              <p:ext uri="{D42A27DB-BD31-4B8C-83A1-F6EECF244321}">
                <p14:modId xmlns="" xmlns:p14="http://schemas.microsoft.com/office/powerpoint/2010/main" val="1198817597"/>
              </p:ext>
            </p:extLst>
          </p:nvPr>
        </p:nvGraphicFramePr>
        <p:xfrm>
          <a:off x="7092280" y="4077072"/>
          <a:ext cx="1763688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pSp>
        <p:nvGrpSpPr>
          <p:cNvPr id="241" name="Группа 27"/>
          <p:cNvGrpSpPr/>
          <p:nvPr/>
        </p:nvGrpSpPr>
        <p:grpSpPr>
          <a:xfrm>
            <a:off x="2411760" y="764704"/>
            <a:ext cx="1465346" cy="3312368"/>
            <a:chOff x="3059829" y="2492896"/>
            <a:chExt cx="4032450" cy="3198083"/>
          </a:xfrm>
        </p:grpSpPr>
        <p:sp>
          <p:nvSpPr>
            <p:cNvPr id="249" name="Полилиния 248"/>
            <p:cNvSpPr/>
            <p:nvPr/>
          </p:nvSpPr>
          <p:spPr>
            <a:xfrm>
              <a:off x="3059832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0" name="Полилиния 249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1" name="Полилиния 250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2" name="Полилиния 251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3" name="Полилиния 252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4" name="Полилиния 253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6" name="Группа 27"/>
          <p:cNvGrpSpPr/>
          <p:nvPr/>
        </p:nvGrpSpPr>
        <p:grpSpPr>
          <a:xfrm>
            <a:off x="4644008" y="764704"/>
            <a:ext cx="1465346" cy="3312368"/>
            <a:chOff x="3059829" y="2492896"/>
            <a:chExt cx="4032450" cy="3198083"/>
          </a:xfrm>
        </p:grpSpPr>
        <p:sp>
          <p:nvSpPr>
            <p:cNvPr id="264" name="Полилиния 263"/>
            <p:cNvSpPr/>
            <p:nvPr/>
          </p:nvSpPr>
          <p:spPr>
            <a:xfrm>
              <a:off x="3059832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5" name="Полилиния 264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" name="Полилиния 265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7" name="Полилиния 266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8" name="Полилиния 267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9" name="Полилиния 268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1" name="Группа 27"/>
          <p:cNvGrpSpPr/>
          <p:nvPr/>
        </p:nvGrpSpPr>
        <p:grpSpPr>
          <a:xfrm>
            <a:off x="6876256" y="764704"/>
            <a:ext cx="1465346" cy="3312368"/>
            <a:chOff x="3059829" y="2492896"/>
            <a:chExt cx="4032450" cy="3198083"/>
          </a:xfrm>
        </p:grpSpPr>
        <p:sp>
          <p:nvSpPr>
            <p:cNvPr id="279" name="Полилиния 278"/>
            <p:cNvSpPr/>
            <p:nvPr/>
          </p:nvSpPr>
          <p:spPr>
            <a:xfrm>
              <a:off x="3059832" y="2492896"/>
              <a:ext cx="4032447" cy="5049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 баллов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«Я  не  владею  знаниями  в  этой  области»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0" name="Полилиния 279"/>
            <p:cNvSpPr/>
            <p:nvPr/>
          </p:nvSpPr>
          <p:spPr>
            <a:xfrm>
              <a:off x="3059829" y="3053963"/>
              <a:ext cx="4032447" cy="304174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 балл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знаю»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1" name="Полилиния 280"/>
            <p:cNvSpPr/>
            <p:nvPr/>
          </p:nvSpPr>
          <p:spPr>
            <a:xfrm>
              <a:off x="3059829" y="3390604"/>
              <a:ext cx="4032447" cy="39274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регулярно  применяю»</a:t>
              </a:r>
              <a:endParaRPr lang="ru-RU" sz="1000" b="1" kern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2" name="Полилиния 281"/>
            <p:cNvSpPr/>
            <p:nvPr/>
          </p:nvSpPr>
          <p:spPr>
            <a:xfrm>
              <a:off x="3059829" y="3839457"/>
              <a:ext cx="4032447" cy="63883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веду  системную  работу  с учетом  изменяющихся  условий»  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3" name="Полилиния 282"/>
            <p:cNvSpPr/>
            <p:nvPr/>
          </p:nvSpPr>
          <p:spPr>
            <a:xfrm>
              <a:off x="3059829" y="4512738"/>
              <a:ext cx="4032447" cy="606060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 балла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 постоянно  совершенствую  работу»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4" name="Полилиния 283"/>
            <p:cNvSpPr/>
            <p:nvPr/>
          </p:nvSpPr>
          <p:spPr>
            <a:xfrm>
              <a:off x="3059829" y="5129912"/>
              <a:ext cx="4032447" cy="561067"/>
            </a:xfrm>
            <a:custGeom>
              <a:avLst/>
              <a:gdLst>
                <a:gd name="connsiteX0" fmla="*/ 0 w 4032447"/>
                <a:gd name="connsiteY0" fmla="*/ 101012 h 606060"/>
                <a:gd name="connsiteX1" fmla="*/ 29586 w 4032447"/>
                <a:gd name="connsiteY1" fmla="*/ 29586 h 606060"/>
                <a:gd name="connsiteX2" fmla="*/ 101012 w 4032447"/>
                <a:gd name="connsiteY2" fmla="*/ 0 h 606060"/>
                <a:gd name="connsiteX3" fmla="*/ 3931435 w 4032447"/>
                <a:gd name="connsiteY3" fmla="*/ 0 h 606060"/>
                <a:gd name="connsiteX4" fmla="*/ 4002861 w 4032447"/>
                <a:gd name="connsiteY4" fmla="*/ 29586 h 606060"/>
                <a:gd name="connsiteX5" fmla="*/ 4032447 w 4032447"/>
                <a:gd name="connsiteY5" fmla="*/ 101012 h 606060"/>
                <a:gd name="connsiteX6" fmla="*/ 4032447 w 4032447"/>
                <a:gd name="connsiteY6" fmla="*/ 505048 h 606060"/>
                <a:gd name="connsiteX7" fmla="*/ 4002861 w 4032447"/>
                <a:gd name="connsiteY7" fmla="*/ 576474 h 606060"/>
                <a:gd name="connsiteX8" fmla="*/ 3931435 w 4032447"/>
                <a:gd name="connsiteY8" fmla="*/ 606060 h 606060"/>
                <a:gd name="connsiteX9" fmla="*/ 101012 w 4032447"/>
                <a:gd name="connsiteY9" fmla="*/ 606060 h 606060"/>
                <a:gd name="connsiteX10" fmla="*/ 29586 w 4032447"/>
                <a:gd name="connsiteY10" fmla="*/ 576474 h 606060"/>
                <a:gd name="connsiteX11" fmla="*/ 0 w 4032447"/>
                <a:gd name="connsiteY11" fmla="*/ 505048 h 606060"/>
                <a:gd name="connsiteX12" fmla="*/ 0 w 4032447"/>
                <a:gd name="connsiteY12" fmla="*/ 101012 h 6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2447" h="606060">
                  <a:moveTo>
                    <a:pt x="0" y="101012"/>
                  </a:moveTo>
                  <a:cubicBezTo>
                    <a:pt x="0" y="74222"/>
                    <a:pt x="10642" y="48529"/>
                    <a:pt x="29586" y="29586"/>
                  </a:cubicBezTo>
                  <a:cubicBezTo>
                    <a:pt x="48529" y="10643"/>
                    <a:pt x="74222" y="0"/>
                    <a:pt x="101012" y="0"/>
                  </a:cubicBezTo>
                  <a:lnTo>
                    <a:pt x="3931435" y="0"/>
                  </a:lnTo>
                  <a:cubicBezTo>
                    <a:pt x="3958225" y="0"/>
                    <a:pt x="3983918" y="10642"/>
                    <a:pt x="4002861" y="29586"/>
                  </a:cubicBezTo>
                  <a:cubicBezTo>
                    <a:pt x="4021804" y="48529"/>
                    <a:pt x="4032447" y="74222"/>
                    <a:pt x="4032447" y="101012"/>
                  </a:cubicBezTo>
                  <a:lnTo>
                    <a:pt x="4032447" y="505048"/>
                  </a:lnTo>
                  <a:cubicBezTo>
                    <a:pt x="4032447" y="531838"/>
                    <a:pt x="4021805" y="557531"/>
                    <a:pt x="4002861" y="576474"/>
                  </a:cubicBezTo>
                  <a:cubicBezTo>
                    <a:pt x="3983918" y="595417"/>
                    <a:pt x="3958225" y="606060"/>
                    <a:pt x="3931435" y="606060"/>
                  </a:cubicBezTo>
                  <a:lnTo>
                    <a:pt x="101012" y="606060"/>
                  </a:lnTo>
                  <a:cubicBezTo>
                    <a:pt x="74222" y="606060"/>
                    <a:pt x="48529" y="595418"/>
                    <a:pt x="29586" y="576474"/>
                  </a:cubicBezTo>
                  <a:cubicBezTo>
                    <a:pt x="10643" y="557531"/>
                    <a:pt x="0" y="531838"/>
                    <a:pt x="0" y="505048"/>
                  </a:cubicBezTo>
                  <a:lnTo>
                    <a:pt x="0" y="101012"/>
                  </a:lnTo>
                  <a:close/>
                </a:path>
              </a:pathLst>
            </a:custGeom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545" tIns="90545" rIns="90545" bIns="90545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5 баллов  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1000" b="0" kern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«Я достигаю лучших результатов работы»</a:t>
              </a:r>
              <a:endParaRPr lang="ru-RU" sz="1000" b="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0848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3067</TotalTime>
  <Words>1787</Words>
  <Application>Microsoft Office PowerPoint</Application>
  <PresentationFormat>Экран (4:3)</PresentationFormat>
  <Paragraphs>260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Переход на ФГОС  основной образовательной школы в штатном режиме</dc:title>
  <dc:creator>Елена</dc:creator>
  <cp:lastModifiedBy>Сергей</cp:lastModifiedBy>
  <cp:revision>284</cp:revision>
  <cp:lastPrinted>2017-08-23T01:25:35Z</cp:lastPrinted>
  <dcterms:created xsi:type="dcterms:W3CDTF">2015-08-07T17:34:38Z</dcterms:created>
  <dcterms:modified xsi:type="dcterms:W3CDTF">2022-06-13T07:03:59Z</dcterms:modified>
</cp:coreProperties>
</file>