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BC190-11B3-4291-902B-247F6E4CA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73D75D-6E69-4A53-B6E4-AD408AF54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27A7E-94D9-4A16-986A-9DFE66F3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8B16-6C5E-483C-BDE7-F2B958864BB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898BB9-7FB6-4336-9571-92DCA8C3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100EA6-80A2-464A-999F-D6FB7DF5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29BC-083C-47FD-B86D-31D2F32A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1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53A4B-6582-4F4F-A17A-2F1B45D8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91ED8E-AC49-4ADB-87A1-72D02A3B3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0E500-7C41-4F40-A925-D60CBF57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8B16-6C5E-483C-BDE7-F2B958864BB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F8967-FE9A-4DBF-8110-8F647B69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2433-FD28-4429-BCA7-B5A2431B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29BC-083C-47FD-B86D-31D2F32A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880327-1053-4CFF-AA72-4A0156032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50313F-A08C-4396-B476-AA873C48B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3AD924-1908-486D-83A7-0B167722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8B16-6C5E-483C-BDE7-F2B958864BB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5D579-C006-48D6-B6B5-EB50B786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2EAC3-72BA-4EE5-B2C3-23A123B3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29BC-083C-47FD-B86D-31D2F32A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9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DF88F-B874-4482-8345-89A38CE9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02755-B021-47BD-A7BF-B03D8FE59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7054F-087B-423D-B552-C291D00F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8B16-6C5E-483C-BDE7-F2B958864BB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021D39-FECB-425B-B4EB-D134E2B4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E6947-CEAD-40F4-BC26-C0198299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29BC-083C-47FD-B86D-31D2F32A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4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BF96B-8CC9-4C74-A2DE-29C9E962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776C9-A54D-4C9B-9E39-8EBB2A047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163174-691F-4911-B823-BEFD4FC27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8B16-6C5E-483C-BDE7-F2B958864BB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E87B43-A660-4189-896B-B9B042D2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64D71-759E-4E56-BDF2-769AFCE4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29BC-083C-47FD-B86D-31D2F32A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76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BFFF5-57AE-4914-8C2E-4C4A5025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A1CC84-E9A1-42B2-913E-F63F9BF98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61CE7D-CE54-49B3-BDD4-7ADF66FE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57CAF4-63E4-4FC5-89D6-9575460C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8B16-6C5E-483C-BDE7-F2B958864BB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E96BFD-8415-463B-9494-AB132ACD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E9409D-F169-4BDF-B447-A56E51BC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29BC-083C-47FD-B86D-31D2F32A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0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B1279-B8C1-4DA4-BD1D-FBAC3735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F6A873-AB4E-4AEB-B493-F02DDA174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53970C-ADCE-44A0-8EC6-8C0A35095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265C9-74D2-4551-81AB-CAC13D215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33F8E7-395D-495C-803B-24A90DAF3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479667-9E9A-4370-B20A-6DA3FF3C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8B16-6C5E-483C-BDE7-F2B958864BB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A44751-2E30-4065-ADBA-2892B047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F1AB6C-E65B-4326-9235-BF2B896D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29BC-083C-47FD-B86D-31D2F32A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90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82059-01E0-4467-AC07-487F6D8A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552C4B-D93A-4E03-8FF7-FDB18ADA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8B16-6C5E-483C-BDE7-F2B958864BB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587613-3C0A-4E18-AB62-60BEB6FE3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FC1BF9-07C2-4173-8C8F-0BA8EBB4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29BC-083C-47FD-B86D-31D2F32A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2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F9B199-FEC3-4AF6-ABED-C2C884B8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8B16-6C5E-483C-BDE7-F2B958864BB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43172B-AE1A-44F4-942E-9CB6276C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D388D5-0B9C-4A03-8157-B028253D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29BC-083C-47FD-B86D-31D2F32A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6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74DBC-9613-4395-94A8-C03BAA4D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3AE48A-5CA5-4262-99A8-9075AB22B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A8AD0-BD07-4D39-887B-707CC70E5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7F39E9-1D36-4FE0-8DA8-21BC4281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8B16-6C5E-483C-BDE7-F2B958864BB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779369-D16C-4E4C-9723-7630532F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70C63C-6D71-4DB1-A40D-B11CDAA4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29BC-083C-47FD-B86D-31D2F32A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0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ADBAC-EE45-441C-A453-B103E755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F24325-FDE3-4B7E-BD18-48AECC363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3F5258-994A-42D2-AB01-43ACDDA96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4BF68A-F513-4FC2-942A-D6B1BE3F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8B16-6C5E-483C-BDE7-F2B958864BB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DA3E0E-9245-4FCD-8DC9-1D1D0603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63752A-5939-4937-9B8A-D52F94D0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29BC-083C-47FD-B86D-31D2F32A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0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AAD65-E246-44A1-858B-6EC19EC2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C3F71-F23E-4468-BD53-4E635F21D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3A321-0391-4F24-9774-1C48CB56B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88B16-6C5E-483C-BDE7-F2B958864BB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A3E8-4089-486E-9FEB-4C8EE61CD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4EAC4E-081A-46D8-B067-0BC9676D8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829BC-083C-47FD-B86D-31D2F32A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9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F19EE-A88E-46B1-A33F-39E30285A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6"/>
            <a:ext cx="5760846" cy="392332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Консультация для воспитателей </a:t>
            </a:r>
            <a:b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«Формы работы по познавательному развитию дошкольников в условиях введения ФГОС»</a:t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1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20199C-F64A-4C8C-AB92-7B08FB994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015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82F237-C2D3-429E-8EA6-1155CF295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2859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70C7AF-692C-456C-B3CF-F4DE6D16E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833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8545B3-71C3-42EA-ACF2-12EC7400B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1" y="0"/>
            <a:ext cx="12267501" cy="6858000"/>
          </a:xfrm>
        </p:spPr>
      </p:pic>
    </p:spTree>
    <p:extLst>
      <p:ext uri="{BB962C8B-B14F-4D97-AF65-F5344CB8AC3E}">
        <p14:creationId xmlns:p14="http://schemas.microsoft.com/office/powerpoint/2010/main" val="215777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7DF3D2-30B0-4E95-A72F-F2BFD8180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150" cy="6996418"/>
          </a:xfrm>
        </p:spPr>
      </p:pic>
    </p:spTree>
    <p:extLst>
      <p:ext uri="{BB962C8B-B14F-4D97-AF65-F5344CB8AC3E}">
        <p14:creationId xmlns:p14="http://schemas.microsoft.com/office/powerpoint/2010/main" val="293126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7A0F0B-EA3B-44BA-A487-EB30374BF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9772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666A2-2741-4417-8D85-4A511744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C165CA-4306-462D-81E9-2C690C577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20217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Консультация для воспитателей  «Формы работы по познавательному развитию дошкольников в условиях введения ФГОС»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 «Формы работы по познавательному развитию дошкольников в условиях введения ФГОС» </dc:title>
  <dc:creator>EVGENI NALYAYKIN</dc:creator>
  <cp:lastModifiedBy>EVGENI NALYAYKIN</cp:lastModifiedBy>
  <cp:revision>1</cp:revision>
  <cp:lastPrinted>2022-03-08T18:25:06Z</cp:lastPrinted>
  <dcterms:created xsi:type="dcterms:W3CDTF">2022-03-08T18:10:20Z</dcterms:created>
  <dcterms:modified xsi:type="dcterms:W3CDTF">2022-03-08T18:26:21Z</dcterms:modified>
</cp:coreProperties>
</file>