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C6E03-D642-4839-944B-EA5DE15EC595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CBEB1-1AA2-4C88-99A6-EA4A9522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5b43fe5490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66711" y="4761352"/>
            <a:ext cx="2477289" cy="2096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1;&#1095;&#1080;&#1090;&#1077;&#1083;&#1100;\Documents\&#1076;.%20&#1087;&#1077;&#1089;&#1085;&#1080;\1%20&#1089;&#1077;&#1085;&#1090;&#1103;&#1073;&#1088;&#1103;%20&#1080;%2025%20&#1084;&#1072;&#1103;\&#1064;&#1072;&#1088;&#1080;&#1082;&#1080;_&#1074;&#1086;&#1079;&#1076;&#1091;&#1096;&#1085;&#1099;&#1077;%20(+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по русскому языку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«Имена прилагательные в загадках»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Учени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 класса: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Каширская Анастасия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Мутьянова</a:t>
            </a:r>
            <a:r>
              <a:rPr lang="ru-RU" dirty="0" smtClean="0">
                <a:solidFill>
                  <a:schemeClr val="tx1"/>
                </a:solidFill>
              </a:rPr>
              <a:t> Антонина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Скопенко</a:t>
            </a:r>
            <a:r>
              <a:rPr lang="ru-RU" dirty="0" smtClean="0">
                <a:solidFill>
                  <a:schemeClr val="tx1"/>
                </a:solidFill>
              </a:rPr>
              <a:t> Николай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Тезтуарова</a:t>
            </a:r>
            <a:r>
              <a:rPr lang="ru-RU" dirty="0" smtClean="0">
                <a:solidFill>
                  <a:schemeClr val="tx1"/>
                </a:solidFill>
              </a:rPr>
              <a:t> Амина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Руководитель: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Атрашкевич Лариса </a:t>
            </a:r>
            <a:r>
              <a:rPr lang="ru-RU" sz="2800" b="1" dirty="0" err="1" smtClean="0">
                <a:solidFill>
                  <a:schemeClr val="tx1"/>
                </a:solidFill>
                <a:latin typeface="Arial Black" pitchFamily="34" charset="0"/>
              </a:rPr>
              <a:t>Ризуановна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C:\Users\учитель\Documents\фото 2014-15г\для конкурса 2016г\проекты\SL37174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1428760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ocuments\фото 2014-15г\для конкурса 2016г\проекты\SL37174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2714644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учитель\Documents\фото 2014-15г\для конкурса 2016г\проекты\SL37174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143140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учитель\Documents\фото 2014-15г\для конкурса 2016г\проекты\SL37175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000108"/>
            <a:ext cx="264320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итель\Documents\фото 2014-15г\для конкурса 2016г\проекты\SL37174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2500330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ocuments\фото 2014-15г\для конкурса 2016г\проекты\SL37174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571876"/>
            <a:ext cx="2500330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итель\Documents\фото 2014-15г\для конкурса 2016г\проекты\SL37174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357694"/>
            <a:ext cx="26670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Спасибо за внимание 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Шарики_воздушные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357430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071546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Цель: </a:t>
            </a:r>
            <a:r>
              <a:rPr lang="ru-RU" sz="3200" dirty="0" smtClean="0">
                <a:latin typeface="Arial Black" pitchFamily="34" charset="0"/>
              </a:rPr>
              <a:t>изучить имена прилагательные; понять какую роль выполняют имена прилагательные в загадках.</a:t>
            </a:r>
          </a:p>
          <a:p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071810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Задачи: </a:t>
            </a:r>
            <a:r>
              <a:rPr lang="ru-RU" sz="3200" dirty="0" smtClean="0">
                <a:latin typeface="Arial Black" pitchFamily="34" charset="0"/>
              </a:rPr>
              <a:t>подобрать загадки с именами прилагательными; научиться определять число, род имён прилагательных.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Имя прилагательное – это часть речи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357430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Отвечает на вопросы: </a:t>
            </a:r>
            <a:r>
              <a:rPr lang="ru-RU" sz="3200" i="1" dirty="0" smtClean="0"/>
              <a:t>какой? Какая? Какое? Какие?</a:t>
            </a:r>
          </a:p>
          <a:p>
            <a:r>
              <a:rPr lang="ru-RU" sz="3200" dirty="0" smtClean="0"/>
              <a:t>Обозначает признак предмета.</a:t>
            </a:r>
          </a:p>
          <a:p>
            <a:r>
              <a:rPr lang="ru-RU" sz="3200" dirty="0" smtClean="0"/>
              <a:t>Даёт описание предмета, делает речь красочной.</a:t>
            </a:r>
          </a:p>
          <a:p>
            <a:r>
              <a:rPr lang="ru-RU" sz="3200" dirty="0" smtClean="0"/>
              <a:t>Дружит с существительным и подчиняется ему в роде, числе и падеже.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857232"/>
            <a:ext cx="73150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Я – часть речи интересная,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Широко в миру известная: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Опишу любой предмет-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В этом равных со мной нет.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Речь со мною выразительна,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И точна и удивительна.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Чтоб красиво говорить ,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Мною нужно дорожить !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7153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Загадка- </a:t>
            </a:r>
            <a:r>
              <a:rPr lang="ru-RU" sz="4000" dirty="0" smtClean="0"/>
              <a:t>один из древних жанров устного народного творчества. </a:t>
            </a:r>
          </a:p>
          <a:p>
            <a:r>
              <a:rPr lang="ru-RU" sz="4000" dirty="0" smtClean="0"/>
              <a:t>Слово « </a:t>
            </a:r>
            <a:r>
              <a:rPr lang="ru-RU" sz="4000" dirty="0" smtClean="0">
                <a:solidFill>
                  <a:srgbClr val="FF0000"/>
                </a:solidFill>
              </a:rPr>
              <a:t>загадка» </a:t>
            </a:r>
            <a:r>
              <a:rPr lang="ru-RU" sz="4000" dirty="0" smtClean="0"/>
              <a:t>произошло от слова « </a:t>
            </a:r>
            <a:r>
              <a:rPr lang="ru-RU" sz="4000" dirty="0" err="1" smtClean="0"/>
              <a:t>гадати</a:t>
            </a:r>
            <a:r>
              <a:rPr lang="ru-RU" sz="4000" dirty="0" smtClean="0"/>
              <a:t>», что в переводе означает « думать, размышлять». </a:t>
            </a:r>
          </a:p>
          <a:p>
            <a:r>
              <a:rPr lang="ru-RU" sz="4000" dirty="0" smtClean="0"/>
              <a:t>В </a:t>
            </a:r>
            <a:r>
              <a:rPr lang="ru-RU" sz="4000" dirty="0" smtClean="0">
                <a:solidFill>
                  <a:srgbClr val="FF0000"/>
                </a:solidFill>
              </a:rPr>
              <a:t>загадках </a:t>
            </a:r>
            <a:r>
              <a:rPr lang="ru-RU" sz="4000" dirty="0" smtClean="0"/>
              <a:t>часто используются  </a:t>
            </a:r>
            <a:r>
              <a:rPr lang="ru-RU" sz="4000" i="1" dirty="0" smtClean="0">
                <a:solidFill>
                  <a:srgbClr val="FF0000"/>
                </a:solidFill>
              </a:rPr>
              <a:t>имена прилагательные 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По признакам  загаданного предмета можно отгадать сам предмет.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Имя прилагательное единственного числа мужского рода.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Сам </a:t>
            </a:r>
            <a:r>
              <a:rPr lang="ru-RU" sz="2400" i="1" dirty="0" smtClean="0">
                <a:latin typeface="Arial Black" pitchFamily="34" charset="0"/>
              </a:rPr>
              <a:t>алый, сахарный,</a:t>
            </a:r>
            <a:r>
              <a:rPr lang="ru-RU" sz="2400" dirty="0" smtClean="0">
                <a:latin typeface="Arial Black" pitchFamily="34" charset="0"/>
              </a:rPr>
              <a:t> кафтан </a:t>
            </a:r>
            <a:r>
              <a:rPr lang="ru-RU" sz="2400" i="1" dirty="0" smtClean="0">
                <a:latin typeface="Arial Black" pitchFamily="34" charset="0"/>
              </a:rPr>
              <a:t> зелёный , бархатный.</a:t>
            </a:r>
          </a:p>
          <a:p>
            <a:pPr marL="457200" indent="-457200"/>
            <a:r>
              <a:rPr lang="ru-RU" sz="2400" i="1" dirty="0" smtClean="0">
                <a:latin typeface="Arial Black" pitchFamily="34" charset="0"/>
              </a:rPr>
              <a:t>                                    ( арбуз)</a:t>
            </a:r>
          </a:p>
          <a:p>
            <a:pPr marL="457200" indent="-457200"/>
            <a:r>
              <a:rPr lang="ru-RU" sz="2400" dirty="0" smtClean="0">
                <a:latin typeface="Arial Black" pitchFamily="34" charset="0"/>
              </a:rPr>
              <a:t>2) </a:t>
            </a:r>
            <a:r>
              <a:rPr lang="ru-RU" sz="2400" i="1" dirty="0" smtClean="0">
                <a:latin typeface="Arial Black" pitchFamily="34" charset="0"/>
              </a:rPr>
              <a:t>Замечательный</a:t>
            </a:r>
            <a:r>
              <a:rPr lang="ru-RU" sz="2400" dirty="0" smtClean="0">
                <a:latin typeface="Arial Black" pitchFamily="34" charset="0"/>
              </a:rPr>
              <a:t>  цветок словно </a:t>
            </a:r>
            <a:r>
              <a:rPr lang="ru-RU" sz="2400" i="1" dirty="0" smtClean="0">
                <a:latin typeface="Arial Black" pitchFamily="34" charset="0"/>
              </a:rPr>
              <a:t>яркий </a:t>
            </a:r>
            <a:r>
              <a:rPr lang="ru-RU" sz="2400" dirty="0" smtClean="0">
                <a:latin typeface="Arial Black" pitchFamily="34" charset="0"/>
              </a:rPr>
              <a:t>огонёк</a:t>
            </a:r>
            <a:r>
              <a:rPr lang="ru-RU" sz="2400" i="1" dirty="0" smtClean="0">
                <a:latin typeface="Arial Black" pitchFamily="34" charset="0"/>
              </a:rPr>
              <a:t>. Пышный , важный </a:t>
            </a:r>
            <a:r>
              <a:rPr lang="ru-RU" sz="2400" dirty="0" smtClean="0">
                <a:latin typeface="Arial Black" pitchFamily="34" charset="0"/>
              </a:rPr>
              <a:t>, словно пан , </a:t>
            </a:r>
            <a:r>
              <a:rPr lang="ru-RU" sz="2400" i="1" dirty="0" smtClean="0">
                <a:latin typeface="Arial Black" pitchFamily="34" charset="0"/>
              </a:rPr>
              <a:t>нежный бархатный</a:t>
            </a:r>
            <a:r>
              <a:rPr lang="ru-RU" sz="2400" dirty="0" smtClean="0">
                <a:latin typeface="Arial Black" pitchFamily="34" charset="0"/>
              </a:rPr>
              <a:t>…</a:t>
            </a:r>
          </a:p>
          <a:p>
            <a:pPr marL="457200" indent="-457200"/>
            <a:r>
              <a:rPr lang="ru-RU" sz="2400" i="1" dirty="0" smtClean="0">
                <a:latin typeface="Arial Black" pitchFamily="34" charset="0"/>
              </a:rPr>
              <a:t>                                    ( тюльпан)</a:t>
            </a:r>
          </a:p>
          <a:p>
            <a:pPr marL="457200" indent="-457200"/>
            <a:r>
              <a:rPr lang="ru-RU" sz="2400" dirty="0" smtClean="0">
                <a:latin typeface="Arial Black" pitchFamily="34" charset="0"/>
              </a:rPr>
              <a:t>3) Как зовут меня, скажи? Часто прячусь я во ржи . </a:t>
            </a:r>
            <a:r>
              <a:rPr lang="ru-RU" sz="2400" i="1" dirty="0" smtClean="0">
                <a:latin typeface="Arial Black" pitchFamily="34" charset="0"/>
              </a:rPr>
              <a:t>Скромный полевой </a:t>
            </a:r>
            <a:r>
              <a:rPr lang="ru-RU" sz="2400" dirty="0" smtClean="0">
                <a:latin typeface="Arial Black" pitchFamily="34" charset="0"/>
              </a:rPr>
              <a:t>цветок , синеглазый …</a:t>
            </a:r>
          </a:p>
          <a:p>
            <a:pPr marL="457200" indent="-457200"/>
            <a:r>
              <a:rPr lang="ru-RU" sz="2400" dirty="0" smtClean="0">
                <a:latin typeface="Arial Black" pitchFamily="34" charset="0"/>
              </a:rPr>
              <a:t>                                    </a:t>
            </a:r>
            <a:r>
              <a:rPr lang="ru-RU" sz="2400" i="1" dirty="0" smtClean="0">
                <a:latin typeface="Arial Black" pitchFamily="34" charset="0"/>
              </a:rPr>
              <a:t>( василёк)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Имя прилагательное единственного числа среднего рода.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514350" indent="-514350">
              <a:buAutoNum type="arabicParenR"/>
            </a:pPr>
            <a:r>
              <a:rPr lang="ru-RU" sz="2800" b="1" i="1" dirty="0" smtClean="0">
                <a:cs typeface="Aharoni" pitchFamily="2" charset="-79"/>
              </a:rPr>
              <a:t>Дорогое</a:t>
            </a:r>
            <a:r>
              <a:rPr lang="ru-RU" sz="2800" b="1" dirty="0" smtClean="0">
                <a:cs typeface="Aharoni" pitchFamily="2" charset="-79"/>
              </a:rPr>
              <a:t> ожерелье засверкало на деревьях, </a:t>
            </a:r>
            <a:r>
              <a:rPr lang="ru-RU" sz="2800" b="1" i="1" dirty="0" smtClean="0">
                <a:cs typeface="Aharoni" pitchFamily="2" charset="-79"/>
              </a:rPr>
              <a:t>белое, искристое, морозное, ветвистое</a:t>
            </a:r>
            <a:r>
              <a:rPr lang="ru-RU" sz="2800" b="1" dirty="0" smtClean="0">
                <a:cs typeface="Aharoni" pitchFamily="2" charset="-79"/>
              </a:rPr>
              <a:t>. </a:t>
            </a:r>
          </a:p>
          <a:p>
            <a:pPr marL="514350" indent="-514350" algn="ctr"/>
            <a:r>
              <a:rPr lang="ru-RU" sz="2800" dirty="0" smtClean="0">
                <a:cs typeface="Aharoni" pitchFamily="2" charset="-79"/>
              </a:rPr>
              <a:t>(иней)</a:t>
            </a:r>
          </a:p>
          <a:p>
            <a:pPr marL="514350" indent="-514350"/>
            <a:r>
              <a:rPr lang="ru-RU" sz="2800" dirty="0" smtClean="0">
                <a:cs typeface="Aharoni" pitchFamily="2" charset="-79"/>
              </a:rPr>
              <a:t>2</a:t>
            </a:r>
            <a:r>
              <a:rPr lang="ru-RU" sz="2800" b="1" dirty="0" smtClean="0">
                <a:cs typeface="Aharoni" pitchFamily="2" charset="-79"/>
              </a:rPr>
              <a:t>) Рыбам жить зимой тепло, крыша</a:t>
            </a:r>
            <a:r>
              <a:rPr lang="ru-RU" sz="2800" b="1" i="1" dirty="0" smtClean="0">
                <a:cs typeface="Aharoni" pitchFamily="2" charset="-79"/>
              </a:rPr>
              <a:t> толстое </a:t>
            </a:r>
            <a:r>
              <a:rPr lang="ru-RU" sz="2800" b="1" dirty="0" smtClean="0">
                <a:cs typeface="Aharoni" pitchFamily="2" charset="-79"/>
              </a:rPr>
              <a:t>стекло.</a:t>
            </a:r>
          </a:p>
          <a:p>
            <a:pPr marL="514350" indent="-514350"/>
            <a:r>
              <a:rPr lang="ru-RU" sz="2800" dirty="0" smtClean="0">
                <a:cs typeface="Aharoni" pitchFamily="2" charset="-79"/>
              </a:rPr>
              <a:t>                                              (лёд)</a:t>
            </a:r>
          </a:p>
          <a:p>
            <a:pPr marL="514350" indent="-514350"/>
            <a:r>
              <a:rPr lang="ru-RU" sz="2800" dirty="0" smtClean="0">
                <a:cs typeface="Aharoni" pitchFamily="2" charset="-79"/>
              </a:rPr>
              <a:t>3) </a:t>
            </a:r>
            <a:r>
              <a:rPr lang="ru-RU" sz="2800" b="1" dirty="0" smtClean="0">
                <a:cs typeface="Aharoni" pitchFamily="2" charset="-79"/>
              </a:rPr>
              <a:t>Дел у меня немало, я</a:t>
            </a:r>
            <a:r>
              <a:rPr lang="ru-RU" sz="2800" b="1" i="1" dirty="0" smtClean="0">
                <a:cs typeface="Aharoni" pitchFamily="2" charset="-79"/>
              </a:rPr>
              <a:t> белым </a:t>
            </a:r>
            <a:r>
              <a:rPr lang="ru-RU" sz="2800" b="1" dirty="0" smtClean="0">
                <a:cs typeface="Aharoni" pitchFamily="2" charset="-79"/>
              </a:rPr>
              <a:t>одеялом всю землю укрываю, в лёд реки убираю. Белю поля, дома, а зовут меня…</a:t>
            </a:r>
          </a:p>
          <a:p>
            <a:pPr marL="514350" indent="-514350"/>
            <a:r>
              <a:rPr lang="ru-RU" sz="2800" dirty="0" smtClean="0">
                <a:cs typeface="Aharoni" pitchFamily="2" charset="-79"/>
              </a:rPr>
              <a:t>                                              (зима)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42918"/>
            <a:ext cx="8572560" cy="49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Имя прилагательное единственного числа женского рода.</a:t>
            </a:r>
          </a:p>
          <a:p>
            <a:r>
              <a:rPr lang="ru-RU" sz="2800" dirty="0" smtClean="0"/>
              <a:t>1) </a:t>
            </a:r>
            <a:r>
              <a:rPr lang="ru-RU" sz="2800" b="1" dirty="0" smtClean="0"/>
              <a:t>Птица </a:t>
            </a:r>
            <a:r>
              <a:rPr lang="ru-RU" sz="2800" b="1" i="1" dirty="0" smtClean="0"/>
              <a:t>длиннохвостая</a:t>
            </a:r>
            <a:r>
              <a:rPr lang="ru-RU" sz="2800" b="1" dirty="0" smtClean="0"/>
              <a:t>, птица</a:t>
            </a:r>
            <a:r>
              <a:rPr lang="ru-RU" sz="2800" b="1" i="1" dirty="0" smtClean="0"/>
              <a:t> говорливая</a:t>
            </a:r>
            <a:r>
              <a:rPr lang="ru-RU" sz="2800" b="1" dirty="0" smtClean="0"/>
              <a:t>, самая </a:t>
            </a:r>
            <a:r>
              <a:rPr lang="ru-RU" sz="2800" b="1" i="1" dirty="0" smtClean="0"/>
              <a:t>болтливая.</a:t>
            </a:r>
          </a:p>
          <a:p>
            <a:r>
              <a:rPr lang="ru-RU" sz="2800" dirty="0" smtClean="0"/>
              <a:t>                                              (сорока)</a:t>
            </a:r>
          </a:p>
          <a:p>
            <a:r>
              <a:rPr lang="ru-RU" sz="2800" dirty="0" smtClean="0"/>
              <a:t>2) </a:t>
            </a:r>
            <a:r>
              <a:rPr lang="ru-RU" sz="2800" b="1" i="1" dirty="0" smtClean="0"/>
              <a:t>Рыжая</a:t>
            </a:r>
            <a:r>
              <a:rPr lang="ru-RU" sz="2800" b="1" dirty="0" smtClean="0"/>
              <a:t> плутовка, </a:t>
            </a:r>
            <a:r>
              <a:rPr lang="ru-RU" sz="2800" b="1" i="1" dirty="0" smtClean="0"/>
              <a:t>хитрая </a:t>
            </a:r>
            <a:r>
              <a:rPr lang="ru-RU" sz="2800" b="1" dirty="0" smtClean="0"/>
              <a:t>да </a:t>
            </a:r>
            <a:r>
              <a:rPr lang="ru-RU" sz="2800" b="1" i="1" dirty="0" smtClean="0"/>
              <a:t>ловкая</a:t>
            </a:r>
            <a:r>
              <a:rPr lang="ru-RU" sz="2800" b="1" dirty="0" smtClean="0"/>
              <a:t>, в сарай попала, кур пересчитала.</a:t>
            </a:r>
          </a:p>
          <a:p>
            <a:r>
              <a:rPr lang="ru-RU" sz="2800" dirty="0" smtClean="0"/>
              <a:t>                                               (лиса)</a:t>
            </a:r>
          </a:p>
          <a:p>
            <a:r>
              <a:rPr lang="ru-RU" sz="2800" dirty="0" smtClean="0"/>
              <a:t>3) </a:t>
            </a:r>
            <a:r>
              <a:rPr lang="ru-RU" sz="2800" b="1" dirty="0" smtClean="0"/>
              <a:t>Я стою на ножке</a:t>
            </a:r>
            <a:r>
              <a:rPr lang="ru-RU" sz="2800" b="1" i="1" dirty="0" smtClean="0"/>
              <a:t> тонкой</a:t>
            </a:r>
            <a:r>
              <a:rPr lang="ru-RU" sz="2800" b="1" dirty="0" smtClean="0"/>
              <a:t>, я стою на ножке </a:t>
            </a:r>
            <a:r>
              <a:rPr lang="ru-RU" sz="2800" b="1" i="1" dirty="0" smtClean="0"/>
              <a:t>гладкой</a:t>
            </a:r>
            <a:r>
              <a:rPr lang="ru-RU" sz="2800" b="1" dirty="0" smtClean="0"/>
              <a:t> под </a:t>
            </a:r>
            <a:r>
              <a:rPr lang="ru-RU" sz="2800" b="1" i="1" dirty="0" smtClean="0"/>
              <a:t>коричневою</a:t>
            </a:r>
            <a:r>
              <a:rPr lang="ru-RU" sz="2800" b="1" dirty="0" smtClean="0"/>
              <a:t> шапкой с</a:t>
            </a:r>
            <a:r>
              <a:rPr lang="ru-RU" sz="2800" b="1" i="1" dirty="0" smtClean="0"/>
              <a:t> бархатной </a:t>
            </a:r>
            <a:r>
              <a:rPr lang="ru-RU" sz="2800" b="1" dirty="0" smtClean="0"/>
              <a:t>подкладкой.</a:t>
            </a:r>
          </a:p>
          <a:p>
            <a:r>
              <a:rPr lang="ru-RU" sz="2800" dirty="0" smtClean="0"/>
              <a:t>                                              (гриб)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7858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Имя прилагательное  множественного числа.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Что за звёздочки </a:t>
            </a:r>
            <a:r>
              <a:rPr lang="ru-RU" sz="2800" b="1" i="1" dirty="0" smtClean="0"/>
              <a:t>сквозные</a:t>
            </a:r>
            <a:r>
              <a:rPr lang="ru-RU" sz="2800" b="1" dirty="0" smtClean="0"/>
              <a:t> на пальто и на платке.  Все </a:t>
            </a:r>
            <a:r>
              <a:rPr lang="ru-RU" sz="2800" b="1" i="1" dirty="0" smtClean="0"/>
              <a:t>сквозные, вырезные</a:t>
            </a:r>
            <a:r>
              <a:rPr lang="ru-RU" sz="2800" b="1" dirty="0" smtClean="0"/>
              <a:t>, а возьмёшь вода в руке.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ru-RU" sz="28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2800" dirty="0" smtClean="0"/>
              <a:t>(снежинки)</a:t>
            </a:r>
          </a:p>
          <a:p>
            <a:pPr marL="514350" indent="-514350"/>
            <a:r>
              <a:rPr lang="ru-RU" sz="2800" dirty="0" smtClean="0"/>
              <a:t>2) </a:t>
            </a:r>
            <a:r>
              <a:rPr lang="ru-RU" sz="2800" b="1" dirty="0" smtClean="0"/>
              <a:t>У него глаза </a:t>
            </a:r>
            <a:r>
              <a:rPr lang="ru-RU" sz="2800" b="1" i="1" dirty="0" smtClean="0"/>
              <a:t>цветные</a:t>
            </a:r>
            <a:r>
              <a:rPr lang="ru-RU" sz="2800" b="1" dirty="0" smtClean="0"/>
              <a:t>, не глаза, а три огня. Он по очереди ими сверху смотрит на меня.</a:t>
            </a:r>
          </a:p>
          <a:p>
            <a:pPr marL="514350" indent="-514350" algn="ctr"/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ru-RU" sz="2800" dirty="0" smtClean="0"/>
              <a:t>(светофор)</a:t>
            </a:r>
          </a:p>
          <a:p>
            <a:pPr marL="514350" indent="-514350"/>
            <a:r>
              <a:rPr lang="ru-RU" sz="2800" dirty="0" smtClean="0"/>
              <a:t>3</a:t>
            </a:r>
            <a:r>
              <a:rPr lang="ru-RU" sz="2800" b="1" dirty="0" smtClean="0"/>
              <a:t>) В огороде у дорожки стоит солнышко на ножке.</a:t>
            </a:r>
          </a:p>
          <a:p>
            <a:pPr marL="514350" indent="-514350"/>
            <a:r>
              <a:rPr lang="ru-RU" sz="2800" b="1" dirty="0" smtClean="0"/>
              <a:t>Только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/>
              <a:t> желтые </a:t>
            </a:r>
            <a:r>
              <a:rPr lang="ru-RU" sz="2800" b="1" dirty="0" smtClean="0"/>
              <a:t>лучи у него не горячи.</a:t>
            </a:r>
          </a:p>
          <a:p>
            <a:pPr marL="514350" indent="-514350" algn="ctr"/>
            <a:r>
              <a:rPr lang="ru-RU" sz="2800" dirty="0" smtClean="0"/>
              <a:t>(подсолнух)                         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476</Words>
  <Application>Microsoft Office PowerPoint</Application>
  <PresentationFormat>Экран (4:3)</PresentationFormat>
  <Paragraphs>56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по русскому языку «Имена прилагательные в загадках»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пользователь</cp:lastModifiedBy>
  <cp:revision>23</cp:revision>
  <dcterms:created xsi:type="dcterms:W3CDTF">2012-02-13T15:41:30Z</dcterms:created>
  <dcterms:modified xsi:type="dcterms:W3CDTF">2022-06-09T07:13:37Z</dcterms:modified>
</cp:coreProperties>
</file>