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BADDB-0936-4AF1-A3F0-D4011DB77A0B}" v="662" dt="2022-04-28T23:04:38.628"/>
    <p1510:client id="{43BB1DBE-92BB-4884-8F69-2A68873E8370}" v="4" dt="2022-04-27T22:26:46.998"/>
    <p1510:client id="{6E6628CE-44E7-4FB1-ACDC-ACDAA8C3FE43}" v="550" dt="2022-04-27T19:59:36.389"/>
    <p1510:client id="{AE00A8FE-1DBA-4A37-A356-0CEFA932F519}" v="72" dt="2022-04-24T09:15:57.824"/>
    <p1510:client id="{D5C9593C-F905-420B-9843-11580B5C0A44}" v="423" dt="2022-05-16T17:47:23.673"/>
    <p1510:client id="{D7C022F9-5962-4089-8D66-2DFE0E538AB5}" v="147" dt="2022-04-27T18:14:14.200"/>
    <p1510:client id="{F215D9A8-C1FA-4515-9931-00332F1775B3}" v="27" dt="2022-04-24T13:16:37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Шишина Соф" userId="71ae00ea8e7dd258" providerId="Windows Live" clId="Web-{D5C9593C-F905-420B-9843-11580B5C0A44}"/>
    <pc:docChg chg="addSld modSld sldOrd">
      <pc:chgData name="Шишина Соф" userId="71ae00ea8e7dd258" providerId="Windows Live" clId="Web-{D5C9593C-F905-420B-9843-11580B5C0A44}" dt="2022-05-16T17:47:23.673" v="372"/>
      <pc:docMkLst>
        <pc:docMk/>
      </pc:docMkLst>
      <pc:sldChg chg="ord">
        <pc:chgData name="Шишина Соф" userId="71ae00ea8e7dd258" providerId="Windows Live" clId="Web-{D5C9593C-F905-420B-9843-11580B5C0A44}" dt="2022-05-16T16:13:55.929" v="2"/>
        <pc:sldMkLst>
          <pc:docMk/>
          <pc:sldMk cId="1007209213" sldId="267"/>
        </pc:sldMkLst>
      </pc:sldChg>
      <pc:sldChg chg="ord">
        <pc:chgData name="Шишина Соф" userId="71ae00ea8e7dd258" providerId="Windows Live" clId="Web-{D5C9593C-F905-420B-9843-11580B5C0A44}" dt="2022-05-16T16:13:54.069" v="1"/>
        <pc:sldMkLst>
          <pc:docMk/>
          <pc:sldMk cId="2797511148" sldId="268"/>
        </pc:sldMkLst>
      </pc:sldChg>
      <pc:sldChg chg="modSp">
        <pc:chgData name="Шишина Соф" userId="71ae00ea8e7dd258" providerId="Windows Live" clId="Web-{D5C9593C-F905-420B-9843-11580B5C0A44}" dt="2022-05-16T17:38:49.160" v="333" actId="20577"/>
        <pc:sldMkLst>
          <pc:docMk/>
          <pc:sldMk cId="2709709953" sldId="287"/>
        </pc:sldMkLst>
        <pc:spChg chg="mod">
          <ac:chgData name="Шишина Соф" userId="71ae00ea8e7dd258" providerId="Windows Live" clId="Web-{D5C9593C-F905-420B-9843-11580B5C0A44}" dt="2022-05-16T17:38:49.160" v="333" actId="20577"/>
          <ac:spMkLst>
            <pc:docMk/>
            <pc:sldMk cId="2709709953" sldId="287"/>
            <ac:spMk id="2" creationId="{9ACB7A6A-A915-98EE-A361-812DB6AB8C61}"/>
          </ac:spMkLst>
        </pc:spChg>
      </pc:sldChg>
      <pc:sldChg chg="ord">
        <pc:chgData name="Шишина Соф" userId="71ae00ea8e7dd258" providerId="Windows Live" clId="Web-{D5C9593C-F905-420B-9843-11580B5C0A44}" dt="2022-05-16T17:39:26.396" v="335"/>
        <pc:sldMkLst>
          <pc:docMk/>
          <pc:sldMk cId="1820656366" sldId="288"/>
        </pc:sldMkLst>
      </pc:sldChg>
      <pc:sldChg chg="modTransition">
        <pc:chgData name="Шишина Соф" userId="71ae00ea8e7dd258" providerId="Windows Live" clId="Web-{D5C9593C-F905-420B-9843-11580B5C0A44}" dt="2022-05-16T17:46:34.498" v="367"/>
        <pc:sldMkLst>
          <pc:docMk/>
          <pc:sldMk cId="4010802464" sldId="289"/>
        </pc:sldMkLst>
      </pc:sldChg>
      <pc:sldChg chg="addSp delSp modSp new">
        <pc:chgData name="Шишина Соф" userId="71ae00ea8e7dd258" providerId="Windows Live" clId="Web-{D5C9593C-F905-420B-9843-11580B5C0A44}" dt="2022-05-16T16:25:45.543" v="48" actId="1076"/>
        <pc:sldMkLst>
          <pc:docMk/>
          <pc:sldMk cId="481502466" sldId="290"/>
        </pc:sldMkLst>
        <pc:spChg chg="del">
          <ac:chgData name="Шишина Соф" userId="71ae00ea8e7dd258" providerId="Windows Live" clId="Web-{D5C9593C-F905-420B-9843-11580B5C0A44}" dt="2022-05-16T16:17:06.981" v="8"/>
          <ac:spMkLst>
            <pc:docMk/>
            <pc:sldMk cId="481502466" sldId="290"/>
            <ac:spMk id="2" creationId="{4C858BC0-6B9D-5BB7-EDAC-13CC7819D42E}"/>
          </ac:spMkLst>
        </pc:spChg>
        <pc:spChg chg="del">
          <ac:chgData name="Шишина Соф" userId="71ae00ea8e7dd258" providerId="Windows Live" clId="Web-{D5C9593C-F905-420B-9843-11580B5C0A44}" dt="2022-05-16T16:16:34.871" v="4"/>
          <ac:spMkLst>
            <pc:docMk/>
            <pc:sldMk cId="481502466" sldId="290"/>
            <ac:spMk id="3" creationId="{5CE21A2D-1555-53A9-3B66-B8C89714427A}"/>
          </ac:spMkLst>
        </pc:spChg>
        <pc:spChg chg="add del">
          <ac:chgData name="Шишина Соф" userId="71ae00ea8e7dd258" providerId="Windows Live" clId="Web-{D5C9593C-F905-420B-9843-11580B5C0A44}" dt="2022-05-16T16:23:20.430" v="23"/>
          <ac:spMkLst>
            <pc:docMk/>
            <pc:sldMk cId="481502466" sldId="290"/>
            <ac:spMk id="4" creationId="{7499D3DA-BFAC-609E-3EFD-5C7A6EC6A3F8}"/>
          </ac:spMkLst>
        </pc:spChg>
        <pc:spChg chg="add mod">
          <ac:chgData name="Шишина Соф" userId="71ae00ea8e7dd258" providerId="Windows Live" clId="Web-{D5C9593C-F905-420B-9843-11580B5C0A44}" dt="2022-05-16T16:18:26.296" v="18" actId="1076"/>
          <ac:spMkLst>
            <pc:docMk/>
            <pc:sldMk cId="481502466" sldId="290"/>
            <ac:spMk id="7" creationId="{E1ECB966-1A9E-4D72-E512-32A6B4C5F207}"/>
          </ac:spMkLst>
        </pc:spChg>
        <pc:spChg chg="add mod">
          <ac:chgData name="Шишина Соф" userId="71ae00ea8e7dd258" providerId="Windows Live" clId="Web-{D5C9593C-F905-420B-9843-11580B5C0A44}" dt="2022-05-16T16:19:05.110" v="22" actId="1076"/>
          <ac:spMkLst>
            <pc:docMk/>
            <pc:sldMk cId="481502466" sldId="290"/>
            <ac:spMk id="8" creationId="{7FCD34E3-191E-1BD0-9024-4D8675606361}"/>
          </ac:spMkLst>
        </pc:spChg>
        <pc:picChg chg="add mod">
          <ac:chgData name="Шишина Соф" userId="71ae00ea8e7dd258" providerId="Windows Live" clId="Web-{D5C9593C-F905-420B-9843-11580B5C0A44}" dt="2022-05-16T16:25:27.934" v="44" actId="1076"/>
          <ac:picMkLst>
            <pc:docMk/>
            <pc:sldMk cId="481502466" sldId="290"/>
            <ac:picMk id="6" creationId="{470BB00F-5E5C-A556-0657-F9BA5BEDD79E}"/>
          </ac:picMkLst>
        </pc:picChg>
        <pc:picChg chg="add mod ord modCrop">
          <ac:chgData name="Шишина Соф" userId="71ae00ea8e7dd258" providerId="Windows Live" clId="Web-{D5C9593C-F905-420B-9843-11580B5C0A44}" dt="2022-05-16T16:25:17.746" v="41" actId="14100"/>
          <ac:picMkLst>
            <pc:docMk/>
            <pc:sldMk cId="481502466" sldId="290"/>
            <ac:picMk id="9" creationId="{DDA80174-A002-6193-894F-3CA8867A6EC7}"/>
          </ac:picMkLst>
        </pc:picChg>
        <pc:picChg chg="add mod modCrop">
          <ac:chgData name="Шишина Соф" userId="71ae00ea8e7dd258" providerId="Windows Live" clId="Web-{D5C9593C-F905-420B-9843-11580B5C0A44}" dt="2022-05-16T16:25:45.543" v="48" actId="1076"/>
          <ac:picMkLst>
            <pc:docMk/>
            <pc:sldMk cId="481502466" sldId="290"/>
            <ac:picMk id="10" creationId="{D2706119-2472-1AB0-3155-20B621E39741}"/>
          </ac:picMkLst>
        </pc:picChg>
      </pc:sldChg>
      <pc:sldChg chg="addSp delSp modSp new">
        <pc:chgData name="Шишина Соф" userId="71ae00ea8e7dd258" providerId="Windows Live" clId="Web-{D5C9593C-F905-420B-9843-11580B5C0A44}" dt="2022-05-16T16:39:28.771" v="133" actId="14100"/>
        <pc:sldMkLst>
          <pc:docMk/>
          <pc:sldMk cId="3120824106" sldId="291"/>
        </pc:sldMkLst>
        <pc:picChg chg="add mod modCrop">
          <ac:chgData name="Шишина Соф" userId="71ae00ea8e7dd258" providerId="Windows Live" clId="Web-{D5C9593C-F905-420B-9843-11580B5C0A44}" dt="2022-05-16T16:39:06.442" v="130" actId="1076"/>
          <ac:picMkLst>
            <pc:docMk/>
            <pc:sldMk cId="3120824106" sldId="291"/>
            <ac:picMk id="2" creationId="{78F28BC5-0362-EA46-58F7-498D540123FA}"/>
          </ac:picMkLst>
        </pc:picChg>
        <pc:picChg chg="add mod modCrop">
          <ac:chgData name="Шишина Соф" userId="71ae00ea8e7dd258" providerId="Windows Live" clId="Web-{D5C9593C-F905-420B-9843-11580B5C0A44}" dt="2022-05-16T16:39:28.771" v="133" actId="14100"/>
          <ac:picMkLst>
            <pc:docMk/>
            <pc:sldMk cId="3120824106" sldId="291"/>
            <ac:picMk id="3" creationId="{F7909D47-FF12-A84B-6CD6-DCBA448E2FAD}"/>
          </ac:picMkLst>
        </pc:picChg>
        <pc:picChg chg="add del mod modCrop">
          <ac:chgData name="Шишина Соф" userId="71ae00ea8e7dd258" providerId="Windows Live" clId="Web-{D5C9593C-F905-420B-9843-11580B5C0A44}" dt="2022-05-16T16:34:49.528" v="96"/>
          <ac:picMkLst>
            <pc:docMk/>
            <pc:sldMk cId="3120824106" sldId="291"/>
            <ac:picMk id="4" creationId="{D419D9E1-5677-3E7E-B759-D304602C07C0}"/>
          </ac:picMkLst>
        </pc:picChg>
        <pc:picChg chg="add mod modCrop">
          <ac:chgData name="Шишина Соф" userId="71ae00ea8e7dd258" providerId="Windows Live" clId="Web-{D5C9593C-F905-420B-9843-11580B5C0A44}" dt="2022-05-16T16:38:11.128" v="121" actId="1076"/>
          <ac:picMkLst>
            <pc:docMk/>
            <pc:sldMk cId="3120824106" sldId="291"/>
            <ac:picMk id="5" creationId="{4D8EFB70-4F45-DFED-6647-DAA99F570ABE}"/>
          </ac:picMkLst>
        </pc:picChg>
        <pc:picChg chg="add mod modCrop">
          <ac:chgData name="Шишина Соф" userId="71ae00ea8e7dd258" providerId="Windows Live" clId="Web-{D5C9593C-F905-420B-9843-11580B5C0A44}" dt="2022-05-16T16:38:06.346" v="120" actId="1076"/>
          <ac:picMkLst>
            <pc:docMk/>
            <pc:sldMk cId="3120824106" sldId="291"/>
            <ac:picMk id="6" creationId="{F6C2F18A-66CC-642E-FDFA-9165B7F59BDE}"/>
          </ac:picMkLst>
        </pc:picChg>
        <pc:picChg chg="add del mod">
          <ac:chgData name="Шишина Соф" userId="71ae00ea8e7dd258" providerId="Windows Live" clId="Web-{D5C9593C-F905-420B-9843-11580B5C0A44}" dt="2022-05-16T16:34:56.950" v="98"/>
          <ac:picMkLst>
            <pc:docMk/>
            <pc:sldMk cId="3120824106" sldId="291"/>
            <ac:picMk id="7" creationId="{4EC4AF25-A166-719F-CC90-0669BC0A372B}"/>
          </ac:picMkLst>
        </pc:picChg>
        <pc:picChg chg="add mod modCrop">
          <ac:chgData name="Шишина Соф" userId="71ae00ea8e7dd258" providerId="Windows Live" clId="Web-{D5C9593C-F905-420B-9843-11580B5C0A44}" dt="2022-05-16T16:38:15.597" v="122" actId="1076"/>
          <ac:picMkLst>
            <pc:docMk/>
            <pc:sldMk cId="3120824106" sldId="291"/>
            <ac:picMk id="8" creationId="{A972BF7D-B09B-F9CD-0FF9-5101DBA1CFBA}"/>
          </ac:picMkLst>
        </pc:picChg>
        <pc:picChg chg="add mod modCrop">
          <ac:chgData name="Шишина Соф" userId="71ae00ea8e7dd258" providerId="Windows Live" clId="Web-{D5C9593C-F905-420B-9843-11580B5C0A44}" dt="2022-05-16T16:37:45.830" v="115" actId="1076"/>
          <ac:picMkLst>
            <pc:docMk/>
            <pc:sldMk cId="3120824106" sldId="291"/>
            <ac:picMk id="9" creationId="{DE5D904D-E28F-84D2-E0F7-3BD08A76109D}"/>
          </ac:picMkLst>
        </pc:picChg>
      </pc:sldChg>
      <pc:sldChg chg="addSp delSp modSp new mod modTransition setBg setClrOvrMap">
        <pc:chgData name="Шишина Соф" userId="71ae00ea8e7dd258" providerId="Windows Live" clId="Web-{D5C9593C-F905-420B-9843-11580B5C0A44}" dt="2022-05-16T17:46:55.593" v="368"/>
        <pc:sldMkLst>
          <pc:docMk/>
          <pc:sldMk cId="1660879998" sldId="292"/>
        </pc:sldMkLst>
        <pc:spChg chg="mod">
          <ac:chgData name="Шишина Соф" userId="71ae00ea8e7dd258" providerId="Windows Live" clId="Web-{D5C9593C-F905-420B-9843-11580B5C0A44}" dt="2022-05-16T16:46:57.003" v="207" actId="1076"/>
          <ac:spMkLst>
            <pc:docMk/>
            <pc:sldMk cId="1660879998" sldId="292"/>
            <ac:spMk id="2" creationId="{A4C327A2-BF93-776C-5A6F-48B476B24353}"/>
          </ac:spMkLst>
        </pc:spChg>
        <pc:spChg chg="del">
          <ac:chgData name="Шишина Соф" userId="71ae00ea8e7dd258" providerId="Windows Live" clId="Web-{D5C9593C-F905-420B-9843-11580B5C0A44}" dt="2022-05-16T16:44:16.357" v="142"/>
          <ac:spMkLst>
            <pc:docMk/>
            <pc:sldMk cId="1660879998" sldId="292"/>
            <ac:spMk id="3" creationId="{6BCCCECE-B096-032A-E7F4-B5C53BD037F3}"/>
          </ac:spMkLst>
        </pc:spChg>
        <pc:spChg chg="add mod">
          <ac:chgData name="Шишина Соф" userId="71ae00ea8e7dd258" providerId="Windows Live" clId="Web-{D5C9593C-F905-420B-9843-11580B5C0A44}" dt="2022-05-16T16:46:52.799" v="206" actId="1076"/>
          <ac:spMkLst>
            <pc:docMk/>
            <pc:sldMk cId="1660879998" sldId="292"/>
            <ac:spMk id="5" creationId="{1C99FFA9-4EF3-F338-968F-CD12CE145BEE}"/>
          </ac:spMkLst>
        </pc:spChg>
        <pc:spChg chg="add">
          <ac:chgData name="Шишина Соф" userId="71ae00ea8e7dd258" providerId="Windows Live" clId="Web-{D5C9593C-F905-420B-9843-11580B5C0A44}" dt="2022-05-16T16:46:12.439" v="199"/>
          <ac:spMkLst>
            <pc:docMk/>
            <pc:sldMk cId="1660879998" sldId="292"/>
            <ac:spMk id="10" creationId="{C07271E9-21F4-400B-84B6-052EAFCFE540}"/>
          </ac:spMkLst>
        </pc:spChg>
        <pc:spChg chg="add">
          <ac:chgData name="Шишина Соф" userId="71ae00ea8e7dd258" providerId="Windows Live" clId="Web-{D5C9593C-F905-420B-9843-11580B5C0A44}" dt="2022-05-16T16:46:12.439" v="199"/>
          <ac:spMkLst>
            <pc:docMk/>
            <pc:sldMk cId="1660879998" sldId="292"/>
            <ac:spMk id="12" creationId="{3E3D78ED-34B7-4F8E-8377-994DCAD3C852}"/>
          </ac:spMkLst>
        </pc:spChg>
        <pc:grpChg chg="add">
          <ac:chgData name="Шишина Соф" userId="71ae00ea8e7dd258" providerId="Windows Live" clId="Web-{D5C9593C-F905-420B-9843-11580B5C0A44}" dt="2022-05-16T16:46:12.439" v="199"/>
          <ac:grpSpMkLst>
            <pc:docMk/>
            <pc:sldMk cId="1660879998" sldId="292"/>
            <ac:grpSpMk id="14" creationId="{A1527245-C5C2-4BD3-8317-C4D6D7A10213}"/>
          </ac:grpSpMkLst>
        </pc:grpChg>
        <pc:picChg chg="add mod ord modCrop">
          <ac:chgData name="Шишина Соф" userId="71ae00ea8e7dd258" providerId="Windows Live" clId="Web-{D5C9593C-F905-420B-9843-11580B5C0A44}" dt="2022-05-16T16:46:12.439" v="199"/>
          <ac:picMkLst>
            <pc:docMk/>
            <pc:sldMk cId="1660879998" sldId="292"/>
            <ac:picMk id="4" creationId="{978E4901-9405-1A7F-5ED5-01DC43FEB25C}"/>
          </ac:picMkLst>
        </pc:picChg>
      </pc:sldChg>
      <pc:sldChg chg="addSp delSp modSp new mod modTransition setBg">
        <pc:chgData name="Шишина Соф" userId="71ae00ea8e7dd258" providerId="Windows Live" clId="Web-{D5C9593C-F905-420B-9843-11580B5C0A44}" dt="2022-05-16T17:47:09.578" v="370"/>
        <pc:sldMkLst>
          <pc:docMk/>
          <pc:sldMk cId="2293943262" sldId="293"/>
        </pc:sldMkLst>
        <pc:spChg chg="mod ord">
          <ac:chgData name="Шишина Соф" userId="71ae00ea8e7dd258" providerId="Windows Live" clId="Web-{D5C9593C-F905-420B-9843-11580B5C0A44}" dt="2022-05-16T16:49:46.586" v="225" actId="20577"/>
          <ac:spMkLst>
            <pc:docMk/>
            <pc:sldMk cId="2293943262" sldId="293"/>
            <ac:spMk id="2" creationId="{37FFD152-0D90-D1CB-9557-51F2F9EB37A1}"/>
          </ac:spMkLst>
        </pc:spChg>
        <pc:spChg chg="del">
          <ac:chgData name="Шишина Соф" userId="71ae00ea8e7dd258" providerId="Windows Live" clId="Web-{D5C9593C-F905-420B-9843-11580B5C0A44}" dt="2022-05-16T16:47:08.472" v="209"/>
          <ac:spMkLst>
            <pc:docMk/>
            <pc:sldMk cId="2293943262" sldId="293"/>
            <ac:spMk id="3" creationId="{21F83F7C-B073-FC6E-D0C8-686D94F3D43E}"/>
          </ac:spMkLst>
        </pc:spChg>
        <pc:spChg chg="add">
          <ac:chgData name="Шишина Соф" userId="71ae00ea8e7dd258" providerId="Windows Live" clId="Web-{D5C9593C-F905-420B-9843-11580B5C0A44}" dt="2022-05-16T16:49:36.304" v="224"/>
          <ac:spMkLst>
            <pc:docMk/>
            <pc:sldMk cId="2293943262" sldId="293"/>
            <ac:spMk id="9" creationId="{9D3B3C7E-BC2D-4436-8B03-AC421FA66787}"/>
          </ac:spMkLst>
        </pc:spChg>
        <pc:spChg chg="add">
          <ac:chgData name="Шишина Соф" userId="71ae00ea8e7dd258" providerId="Windows Live" clId="Web-{D5C9593C-F905-420B-9843-11580B5C0A44}" dt="2022-05-16T16:49:36.304" v="224"/>
          <ac:spMkLst>
            <pc:docMk/>
            <pc:sldMk cId="2293943262" sldId="293"/>
            <ac:spMk id="16" creationId="{1AB7CFDD-E67B-4078-9BD0-D09D4200E4E1}"/>
          </ac:spMkLst>
        </pc:spChg>
        <pc:spChg chg="add">
          <ac:chgData name="Шишина Соф" userId="71ae00ea8e7dd258" providerId="Windows Live" clId="Web-{D5C9593C-F905-420B-9843-11580B5C0A44}" dt="2022-05-16T16:49:36.304" v="224"/>
          <ac:spMkLst>
            <pc:docMk/>
            <pc:sldMk cId="2293943262" sldId="293"/>
            <ac:spMk id="18" creationId="{4DAEF25D-C97E-48E9-B20C-FEFC2EC6E59B}"/>
          </ac:spMkLst>
        </pc:spChg>
        <pc:grpChg chg="add">
          <ac:chgData name="Шишина Соф" userId="71ae00ea8e7dd258" providerId="Windows Live" clId="Web-{D5C9593C-F905-420B-9843-11580B5C0A44}" dt="2022-05-16T16:49:36.304" v="224"/>
          <ac:grpSpMkLst>
            <pc:docMk/>
            <pc:sldMk cId="2293943262" sldId="293"/>
            <ac:grpSpMk id="11" creationId="{79B5D0C1-066E-4C02-A6B8-59FAE4A19724}"/>
          </ac:grpSpMkLst>
        </pc:grpChg>
        <pc:grpChg chg="add">
          <ac:chgData name="Шишина Соф" userId="71ae00ea8e7dd258" providerId="Windows Live" clId="Web-{D5C9593C-F905-420B-9843-11580B5C0A44}" dt="2022-05-16T16:49:36.304" v="224"/>
          <ac:grpSpMkLst>
            <pc:docMk/>
            <pc:sldMk cId="2293943262" sldId="293"/>
            <ac:grpSpMk id="20" creationId="{91B7537E-7B93-4306-B9DF-4CD583E0AA21}"/>
          </ac:grpSpMkLst>
        </pc:grpChg>
        <pc:picChg chg="add mod ord modCrop">
          <ac:chgData name="Шишина Соф" userId="71ae00ea8e7dd258" providerId="Windows Live" clId="Web-{D5C9593C-F905-420B-9843-11580B5C0A44}" dt="2022-05-16T16:49:36.304" v="224"/>
          <ac:picMkLst>
            <pc:docMk/>
            <pc:sldMk cId="2293943262" sldId="293"/>
            <ac:picMk id="4" creationId="{8C67FE1C-E9E8-BA0A-E546-83DF2E524143}"/>
          </ac:picMkLst>
        </pc:picChg>
      </pc:sldChg>
      <pc:sldChg chg="addSp delSp modSp new mod modTransition setBg setClrOvrMap">
        <pc:chgData name="Шишина Соф" userId="71ae00ea8e7dd258" providerId="Windows Live" clId="Web-{D5C9593C-F905-420B-9843-11580B5C0A44}" dt="2022-05-16T17:47:17.110" v="371"/>
        <pc:sldMkLst>
          <pc:docMk/>
          <pc:sldMk cId="3508773266" sldId="294"/>
        </pc:sldMkLst>
        <pc:spChg chg="add del mod">
          <ac:chgData name="Шишина Соф" userId="71ae00ea8e7dd258" providerId="Windows Live" clId="Web-{D5C9593C-F905-420B-9843-11580B5C0A44}" dt="2022-05-16T17:26:33.229" v="276" actId="1076"/>
          <ac:spMkLst>
            <pc:docMk/>
            <pc:sldMk cId="3508773266" sldId="294"/>
            <ac:spMk id="2" creationId="{9F0DEEA6-9458-BD39-9B6A-D7F425C3F4ED}"/>
          </ac:spMkLst>
        </pc:spChg>
        <pc:spChg chg="mod">
          <ac:chgData name="Шишина Соф" userId="71ae00ea8e7dd258" providerId="Windows Live" clId="Web-{D5C9593C-F905-420B-9843-11580B5C0A44}" dt="2022-05-16T17:26:27.682" v="275" actId="1076"/>
          <ac:spMkLst>
            <pc:docMk/>
            <pc:sldMk cId="3508773266" sldId="294"/>
            <ac:spMk id="3" creationId="{D6347DC7-09A6-0823-BFCC-DE68BD1ACAE1}"/>
          </ac:spMkLst>
        </pc:spChg>
        <pc:spChg chg="add del mod">
          <ac:chgData name="Шишина Соф" userId="71ae00ea8e7dd258" providerId="Windows Live" clId="Web-{D5C9593C-F905-420B-9843-11580B5C0A44}" dt="2022-05-16T17:25:59.024" v="271"/>
          <ac:spMkLst>
            <pc:docMk/>
            <pc:sldMk cId="3508773266" sldId="294"/>
            <ac:spMk id="6" creationId="{F22C0DB4-DA69-C4B9-78E3-94B9779DBDE5}"/>
          </ac:spMkLst>
        </pc:spChg>
        <pc:spChg chg="add">
          <ac:chgData name="Шишина Соф" userId="71ae00ea8e7dd258" providerId="Windows Live" clId="Web-{D5C9593C-F905-420B-9843-11580B5C0A44}" dt="2022-05-16T17:25:32.538" v="268"/>
          <ac:spMkLst>
            <pc:docMk/>
            <pc:sldMk cId="3508773266" sldId="294"/>
            <ac:spMk id="9" creationId="{C07271E9-21F4-400B-84B6-052EAFCFE540}"/>
          </ac:spMkLst>
        </pc:spChg>
        <pc:spChg chg="add">
          <ac:chgData name="Шишина Соф" userId="71ae00ea8e7dd258" providerId="Windows Live" clId="Web-{D5C9593C-F905-420B-9843-11580B5C0A44}" dt="2022-05-16T17:25:32.538" v="268"/>
          <ac:spMkLst>
            <pc:docMk/>
            <pc:sldMk cId="3508773266" sldId="294"/>
            <ac:spMk id="11" creationId="{3E3D78ED-34B7-4F8E-8377-994DCAD3C852}"/>
          </ac:spMkLst>
        </pc:spChg>
        <pc:grpChg chg="add">
          <ac:chgData name="Шишина Соф" userId="71ae00ea8e7dd258" providerId="Windows Live" clId="Web-{D5C9593C-F905-420B-9843-11580B5C0A44}" dt="2022-05-16T17:25:32.538" v="268"/>
          <ac:grpSpMkLst>
            <pc:docMk/>
            <pc:sldMk cId="3508773266" sldId="294"/>
            <ac:grpSpMk id="13" creationId="{A1527245-C5C2-4BD3-8317-C4D6D7A10213}"/>
          </ac:grpSpMkLst>
        </pc:grpChg>
        <pc:picChg chg="add mod ord">
          <ac:chgData name="Шишина Соф" userId="71ae00ea8e7dd258" providerId="Windows Live" clId="Web-{D5C9593C-F905-420B-9843-11580B5C0A44}" dt="2022-05-16T17:25:32.538" v="268"/>
          <ac:picMkLst>
            <pc:docMk/>
            <pc:sldMk cId="3508773266" sldId="294"/>
            <ac:picMk id="4" creationId="{6B71B163-E468-5DF6-D2CA-3260AE678602}"/>
          </ac:picMkLst>
        </pc:picChg>
      </pc:sldChg>
      <pc:sldChg chg="addSp delSp modSp new mod modTransition setBg">
        <pc:chgData name="Шишина Соф" userId="71ae00ea8e7dd258" providerId="Windows Live" clId="Web-{D5C9593C-F905-420B-9843-11580B5C0A44}" dt="2022-05-16T17:47:23.673" v="372"/>
        <pc:sldMkLst>
          <pc:docMk/>
          <pc:sldMk cId="1475108017" sldId="295"/>
        </pc:sldMkLst>
        <pc:spChg chg="mod ord">
          <ac:chgData name="Шишина Соф" userId="71ae00ea8e7dd258" providerId="Windows Live" clId="Web-{D5C9593C-F905-420B-9843-11580B5C0A44}" dt="2022-05-16T17:29:54.365" v="293" actId="1076"/>
          <ac:spMkLst>
            <pc:docMk/>
            <pc:sldMk cId="1475108017" sldId="295"/>
            <ac:spMk id="2" creationId="{62C1CD7C-9789-5BB5-D003-2A812B5C24E5}"/>
          </ac:spMkLst>
        </pc:spChg>
        <pc:spChg chg="del">
          <ac:chgData name="Шишина Соф" userId="71ae00ea8e7dd258" providerId="Windows Live" clId="Web-{D5C9593C-F905-420B-9843-11580B5C0A44}" dt="2022-05-16T17:27:48.499" v="278"/>
          <ac:spMkLst>
            <pc:docMk/>
            <pc:sldMk cId="1475108017" sldId="295"/>
            <ac:spMk id="3" creationId="{728C3096-5819-2778-BEAF-0F41049E5954}"/>
          </ac:spMkLst>
        </pc:spChg>
        <pc:spChg chg="add">
          <ac:chgData name="Шишина Соф" userId="71ae00ea8e7dd258" providerId="Windows Live" clId="Web-{D5C9593C-F905-420B-9843-11580B5C0A44}" dt="2022-05-16T17:28:55.705" v="283"/>
          <ac:spMkLst>
            <pc:docMk/>
            <pc:sldMk cId="1475108017" sldId="295"/>
            <ac:spMk id="9" creationId="{9D3B3C7E-BC2D-4436-8B03-AC421FA66787}"/>
          </ac:spMkLst>
        </pc:spChg>
        <pc:spChg chg="add">
          <ac:chgData name="Шишина Соф" userId="71ae00ea8e7dd258" providerId="Windows Live" clId="Web-{D5C9593C-F905-420B-9843-11580B5C0A44}" dt="2022-05-16T17:28:55.705" v="283"/>
          <ac:spMkLst>
            <pc:docMk/>
            <pc:sldMk cId="1475108017" sldId="295"/>
            <ac:spMk id="16" creationId="{DF0CAD46-2E46-44EB-A063-C05881768CE6}"/>
          </ac:spMkLst>
        </pc:spChg>
        <pc:spChg chg="add">
          <ac:chgData name="Шишина Соф" userId="71ae00ea8e7dd258" providerId="Windows Live" clId="Web-{D5C9593C-F905-420B-9843-11580B5C0A44}" dt="2022-05-16T17:28:55.705" v="283"/>
          <ac:spMkLst>
            <pc:docMk/>
            <pc:sldMk cId="1475108017" sldId="295"/>
            <ac:spMk id="18" creationId="{0FDFF237-4369-41A3-9CE4-CD1A68139E16}"/>
          </ac:spMkLst>
        </pc:spChg>
        <pc:grpChg chg="add">
          <ac:chgData name="Шишина Соф" userId="71ae00ea8e7dd258" providerId="Windows Live" clId="Web-{D5C9593C-F905-420B-9843-11580B5C0A44}" dt="2022-05-16T17:28:55.705" v="283"/>
          <ac:grpSpMkLst>
            <pc:docMk/>
            <pc:sldMk cId="1475108017" sldId="295"/>
            <ac:grpSpMk id="11" creationId="{79B5D0C1-066E-4C02-A6B8-59FAE4A19724}"/>
          </ac:grpSpMkLst>
        </pc:grpChg>
        <pc:grpChg chg="add">
          <ac:chgData name="Шишина Соф" userId="71ae00ea8e7dd258" providerId="Windows Live" clId="Web-{D5C9593C-F905-420B-9843-11580B5C0A44}" dt="2022-05-16T17:28:55.705" v="283"/>
          <ac:grpSpMkLst>
            <pc:docMk/>
            <pc:sldMk cId="1475108017" sldId="295"/>
            <ac:grpSpMk id="20" creationId="{C3E45FAB-3768-4529-B0E8-A0E9BE5E382B}"/>
          </ac:grpSpMkLst>
        </pc:grpChg>
        <pc:picChg chg="add mod">
          <ac:chgData name="Шишина Соф" userId="71ae00ea8e7dd258" providerId="Windows Live" clId="Web-{D5C9593C-F905-420B-9843-11580B5C0A44}" dt="2022-05-16T17:28:55.705" v="283"/>
          <ac:picMkLst>
            <pc:docMk/>
            <pc:sldMk cId="1475108017" sldId="295"/>
            <ac:picMk id="4" creationId="{9F282A8F-AB24-1B97-5492-E5D3F6290AFC}"/>
          </ac:picMkLst>
        </pc:picChg>
      </pc:sldChg>
      <pc:sldChg chg="addSp modSp new modTransition">
        <pc:chgData name="Шишина Соф" userId="71ae00ea8e7dd258" providerId="Windows Live" clId="Web-{D5C9593C-F905-420B-9843-11580B5C0A44}" dt="2022-05-16T17:45:57.246" v="365"/>
        <pc:sldMkLst>
          <pc:docMk/>
          <pc:sldMk cId="2084338774" sldId="296"/>
        </pc:sldMkLst>
        <pc:spChg chg="mod">
          <ac:chgData name="Шишина Соф" userId="71ae00ea8e7dd258" providerId="Windows Live" clId="Web-{D5C9593C-F905-420B-9843-11580B5C0A44}" dt="2022-05-16T17:38:36.550" v="332" actId="1076"/>
          <ac:spMkLst>
            <pc:docMk/>
            <pc:sldMk cId="2084338774" sldId="296"/>
            <ac:spMk id="2" creationId="{16AFF147-CA68-0B38-2E2D-AAD323D4C92D}"/>
          </ac:spMkLst>
        </pc:spChg>
        <pc:picChg chg="add mod ord modCrop">
          <ac:chgData name="Шишина Соф" userId="71ae00ea8e7dd258" providerId="Windows Live" clId="Web-{D5C9593C-F905-420B-9843-11580B5C0A44}" dt="2022-05-16T17:35:32.399" v="316" actId="1076"/>
          <ac:picMkLst>
            <pc:docMk/>
            <pc:sldMk cId="2084338774" sldId="296"/>
            <ac:picMk id="3" creationId="{98F1DA82-935C-BDD2-59CD-96DBEC377C96}"/>
          </ac:picMkLst>
        </pc:picChg>
      </pc:sldChg>
      <pc:sldChg chg="add replId">
        <pc:chgData name="Шишина Соф" userId="71ae00ea8e7dd258" providerId="Windows Live" clId="Web-{D5C9593C-F905-420B-9843-11580B5C0A44}" dt="2022-05-16T17:39:22.162" v="334"/>
        <pc:sldMkLst>
          <pc:docMk/>
          <pc:sldMk cId="696492118" sldId="297"/>
        </pc:sldMkLst>
      </pc:sldChg>
      <pc:sldChg chg="addSp delSp modSp new mod modTransition setBg">
        <pc:chgData name="Шишина Соф" userId="71ae00ea8e7dd258" providerId="Windows Live" clId="Web-{D5C9593C-F905-420B-9843-11580B5C0A44}" dt="2022-05-16T17:46:24.466" v="366"/>
        <pc:sldMkLst>
          <pc:docMk/>
          <pc:sldMk cId="756913838" sldId="298"/>
        </pc:sldMkLst>
        <pc:spChg chg="del">
          <ac:chgData name="Шишина Соф" userId="71ae00ea8e7dd258" providerId="Windows Live" clId="Web-{D5C9593C-F905-420B-9843-11580B5C0A44}" dt="2022-05-16T17:43:30.566" v="337"/>
          <ac:spMkLst>
            <pc:docMk/>
            <pc:sldMk cId="756913838" sldId="298"/>
            <ac:spMk id="2" creationId="{A5C1282D-39B0-9643-D396-89DF1E937415}"/>
          </ac:spMkLst>
        </pc:spChg>
        <pc:spChg chg="add del">
          <ac:chgData name="Шишина Соф" userId="71ae00ea8e7dd258" providerId="Windows Live" clId="Web-{D5C9593C-F905-420B-9843-11580B5C0A44}" dt="2022-05-16T17:44:14.084" v="344"/>
          <ac:spMkLst>
            <pc:docMk/>
            <pc:sldMk cId="756913838" sldId="298"/>
            <ac:spMk id="8" creationId="{9EB54D17-3792-403D-9127-495845021D2B}"/>
          </ac:spMkLst>
        </pc:spChg>
        <pc:spChg chg="add del">
          <ac:chgData name="Шишина Соф" userId="71ae00ea8e7dd258" providerId="Windows Live" clId="Web-{D5C9593C-F905-420B-9843-11580B5C0A44}" dt="2022-05-16T17:44:14.084" v="344"/>
          <ac:spMkLst>
            <pc:docMk/>
            <pc:sldMk cId="756913838" sldId="298"/>
            <ac:spMk id="10" creationId="{05FB7726-C6A8-44D0-B179-A65DE454D836}"/>
          </ac:spMkLst>
        </pc:spChg>
        <pc:spChg chg="add del">
          <ac:chgData name="Шишина Соф" userId="71ae00ea8e7dd258" providerId="Windows Live" clId="Web-{D5C9593C-F905-420B-9843-11580B5C0A44}" dt="2022-05-16T17:44:20.444" v="346"/>
          <ac:spMkLst>
            <pc:docMk/>
            <pc:sldMk cId="756913838" sldId="298"/>
            <ac:spMk id="12" creationId="{6CA79669-85CF-4A8E-9B66-F63A5C5B570B}"/>
          </ac:spMkLst>
        </pc:spChg>
        <pc:spChg chg="add del">
          <ac:chgData name="Шишина Соф" userId="71ae00ea8e7dd258" providerId="Windows Live" clId="Web-{D5C9593C-F905-420B-9843-11580B5C0A44}" dt="2022-05-16T17:44:20.444" v="346"/>
          <ac:spMkLst>
            <pc:docMk/>
            <pc:sldMk cId="756913838" sldId="298"/>
            <ac:spMk id="13" creationId="{9EB54D17-3792-403D-9127-495845021D2B}"/>
          </ac:spMkLst>
        </pc:spChg>
        <pc:spChg chg="add del">
          <ac:chgData name="Шишина Соф" userId="71ae00ea8e7dd258" providerId="Windows Live" clId="Web-{D5C9593C-F905-420B-9843-11580B5C0A44}" dt="2022-05-16T17:44:20.444" v="346"/>
          <ac:spMkLst>
            <pc:docMk/>
            <pc:sldMk cId="756913838" sldId="298"/>
            <ac:spMk id="14" creationId="{05FB7726-C6A8-44D0-B179-A65DE454D836}"/>
          </ac:spMkLst>
        </pc:spChg>
        <pc:picChg chg="add mod modCrop">
          <ac:chgData name="Шишина Соф" userId="71ae00ea8e7dd258" providerId="Windows Live" clId="Web-{D5C9593C-F905-420B-9843-11580B5C0A44}" dt="2022-05-16T17:45:21.181" v="364" actId="1076"/>
          <ac:picMkLst>
            <pc:docMk/>
            <pc:sldMk cId="756913838" sldId="298"/>
            <ac:picMk id="3" creationId="{BDA4E27D-FEB8-5A90-5298-F7D3884DC28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426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3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9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5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40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2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2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0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6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59" r:id="rId6"/>
    <p:sldLayoutId id="2147483855" r:id="rId7"/>
    <p:sldLayoutId id="2147483856" r:id="rId8"/>
    <p:sldLayoutId id="2147483857" r:id="rId9"/>
    <p:sldLayoutId id="2147483858" r:id="rId10"/>
    <p:sldLayoutId id="2147483860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культовое сооружение&#10;&#10;Автоматически созданное описание">
            <a:extLst>
              <a:ext uri="{FF2B5EF4-FFF2-40B4-BE49-F238E27FC236}">
                <a16:creationId xmlns:a16="http://schemas.microsoft.com/office/drawing/2014/main" id="{06C0A5FE-90F3-727E-2BC9-50DE497ED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0373" y="1598763"/>
            <a:ext cx="4779582" cy="226719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 smtClean="0">
                <a:ea typeface="+mj-lt"/>
                <a:cs typeface="+mj-lt"/>
              </a:rPr>
              <a:t>Berlin</a:t>
            </a:r>
            <a:r>
              <a:rPr lang="ru-RU" sz="4000" b="1" dirty="0">
                <a:ea typeface="+mj-lt"/>
                <a:cs typeface="+mj-lt"/>
              </a:rPr>
              <a:t> 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8561" y="4327781"/>
            <a:ext cx="3931321" cy="1033669"/>
          </a:xfrm>
        </p:spPr>
        <p:txBody>
          <a:bodyPr>
            <a:normAutofit/>
          </a:bodyPr>
          <a:lstStyle/>
          <a:p>
            <a:endParaRPr lang="ru-RU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80479" y="3871114"/>
            <a:ext cx="867485" cy="115439"/>
            <a:chOff x="8910933" y="1861308"/>
            <a:chExt cx="867485" cy="11543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ебо, день&#10;&#10;Автоматически созданное описание">
            <a:extLst>
              <a:ext uri="{FF2B5EF4-FFF2-40B4-BE49-F238E27FC236}">
                <a16:creationId xmlns:a16="http://schemas.microsoft.com/office/drawing/2014/main" id="{C49BE8F5-A763-A28E-6028-398CAF036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58" r="264" b="3915"/>
          <a:stretch/>
        </p:blipFill>
        <p:spPr>
          <a:xfrm>
            <a:off x="5702060" y="257355"/>
            <a:ext cx="5992494" cy="3341598"/>
          </a:xfrm>
          <a:prstGeom prst="rect">
            <a:avLst/>
          </a:prstGeom>
        </p:spPr>
      </p:pic>
      <p:pic>
        <p:nvPicPr>
          <p:cNvPr id="5" name="Рисунок 5" descr="Изображение выглядит как небо, внешний, природа, закат&#10;&#10;Автоматически созданное описание">
            <a:extLst>
              <a:ext uri="{FF2B5EF4-FFF2-40B4-BE49-F238E27FC236}">
                <a16:creationId xmlns:a16="http://schemas.microsoft.com/office/drawing/2014/main" id="{E7728CB9-E121-3199-2B82-9B1501069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10" r="308" b="12442"/>
          <a:stretch/>
        </p:blipFill>
        <p:spPr>
          <a:xfrm>
            <a:off x="5917721" y="3690853"/>
            <a:ext cx="5733703" cy="2840705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04AAC9D-BACB-02B3-B49C-C2BEE7B2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1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CD0CAC4-6C10-C3D6-2137-D82514BF4F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2" r="24304" b="964"/>
          <a:stretch/>
        </p:blipFill>
        <p:spPr>
          <a:xfrm>
            <a:off x="770629" y="254162"/>
            <a:ext cx="4516506" cy="63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80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внешний, здание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826E7D9B-9D8C-78E4-FD95-7C06DB409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72" b="16383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3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6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внешний, дорога, здание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BA8B8653-7FA8-0C9D-5028-5838235EB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1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3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здание, внешний, небо, правительствен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D9D95613-6D86-E1A8-3C6F-88A67FEEC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0" r="12061" b="-2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3" name="Рисунок 3" descr="Изображение выглядит как здание, внешний, небо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EF1494EE-0159-DB82-29EE-19B804FBE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58" b="14386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4" name="Рисунок 4" descr="Изображение выглядит как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29F0626-3B06-64F3-8AD9-2C2B0767B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91" b="9379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6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15C51E7-AA45-9F8C-9FB1-893D5AECF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1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7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трава, внешний, небо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6FF74FBF-D1C6-1B1B-2EB6-6852CEC3E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0" b="11910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9782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</Words>
  <Application>Microsoft Office PowerPoint</Application>
  <PresentationFormat>Широкоэкранный</PresentationFormat>
  <Paragraphs>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Bembo</vt:lpstr>
      <vt:lpstr>AdornVTI</vt:lpstr>
      <vt:lpstr>Berlin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Любовь</cp:lastModifiedBy>
  <cp:revision>673</cp:revision>
  <dcterms:created xsi:type="dcterms:W3CDTF">2022-04-24T08:46:37Z</dcterms:created>
  <dcterms:modified xsi:type="dcterms:W3CDTF">2022-06-07T16:29:43Z</dcterms:modified>
</cp:coreProperties>
</file>