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105400" cy="2868168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2699792" y="692696"/>
            <a:ext cx="6444208" cy="2376264"/>
          </a:xfrm>
        </p:spPr>
        <p:txBody>
          <a:bodyPr/>
          <a:lstStyle/>
          <a:p>
            <a:pPr algn="ctr"/>
            <a:r>
              <a:rPr lang="ru-RU" sz="3600" dirty="0" smtClean="0"/>
              <a:t>МОУ СОШ №1 р.п. Дергачи</a:t>
            </a:r>
            <a:br>
              <a:rPr lang="ru-RU" sz="3600" dirty="0" smtClean="0"/>
            </a:br>
            <a:r>
              <a:rPr lang="ru-RU" sz="3600" dirty="0" smtClean="0"/>
              <a:t>Творческий </a:t>
            </a:r>
            <a:r>
              <a:rPr lang="ru-RU" sz="3600" dirty="0" smtClean="0"/>
              <a:t>проект</a:t>
            </a:r>
          </a:p>
          <a:p>
            <a:pPr algn="ctr"/>
            <a:r>
              <a:rPr lang="ru-RU" sz="4400" dirty="0" smtClean="0"/>
              <a:t>«</a:t>
            </a:r>
            <a:r>
              <a:rPr lang="ru-RU" sz="4400" dirty="0" err="1" smtClean="0"/>
              <a:t>Пластилинография</a:t>
            </a:r>
            <a:r>
              <a:rPr lang="ru-RU" sz="4400" dirty="0" smtClean="0"/>
              <a:t>»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3789040"/>
            <a:ext cx="6444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Выполнил ученик 4 «</a:t>
            </a:r>
            <a:r>
              <a:rPr lang="ru-RU" sz="2800" dirty="0" smtClean="0">
                <a:solidFill>
                  <a:schemeClr val="bg1"/>
                </a:solidFill>
              </a:rPr>
              <a:t>а</a:t>
            </a:r>
            <a:r>
              <a:rPr lang="ru-RU" sz="2800" dirty="0" smtClean="0">
                <a:solidFill>
                  <a:schemeClr val="bg1"/>
                </a:solidFill>
              </a:rPr>
              <a:t>» класса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Абдуллин Руслан </a:t>
            </a:r>
            <a:r>
              <a:rPr lang="ru-RU" sz="2800" dirty="0" err="1" smtClean="0">
                <a:solidFill>
                  <a:schemeClr val="bg1"/>
                </a:solidFill>
              </a:rPr>
              <a:t>Раисович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Руководитель: </a:t>
            </a:r>
            <a:r>
              <a:rPr lang="ru-RU" sz="2800" dirty="0" err="1" smtClean="0">
                <a:solidFill>
                  <a:schemeClr val="bg1"/>
                </a:solidFill>
              </a:rPr>
              <a:t>Бикмухаметова</a:t>
            </a:r>
            <a:r>
              <a:rPr lang="ru-RU" sz="2800" dirty="0" smtClean="0">
                <a:solidFill>
                  <a:schemeClr val="bg1"/>
                </a:solidFill>
              </a:rPr>
              <a:t> Э.Ф.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6119336"/>
            <a:ext cx="3150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2022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Россиянин Сергей Киселев слепил уникальную коллекцию солдатиков, над которой работал более 30 лет. Около 2000 тысяч фигурок из пластилина вылеплены с «точностью до пуговки» и в соответствии с историческими документами.</a:t>
            </a:r>
            <a:endParaRPr lang="ru-RU" dirty="0"/>
          </a:p>
        </p:txBody>
      </p:sp>
      <p:pic>
        <p:nvPicPr>
          <p:cNvPr id="5" name="Содержимое 4" descr="солдат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3" y="557145"/>
            <a:ext cx="3456384" cy="574507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352044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какие удивительные лепные торты изготавливает кондитер Ринат </a:t>
            </a:r>
            <a:r>
              <a:rPr lang="ru-RU" dirty="0" err="1" smtClean="0"/>
              <a:t>Акзамов</a:t>
            </a:r>
            <a:r>
              <a:rPr lang="ru-RU" dirty="0" smtClean="0"/>
              <a:t> из кондитерской мастики, это тот же самый пластилин, только съедобный. Чтобы творить такие чудеса, кондитер долго учился работать с обычным пластилином.</a:t>
            </a:r>
            <a:endParaRPr lang="ru-RU" dirty="0"/>
          </a:p>
        </p:txBody>
      </p:sp>
      <p:pic>
        <p:nvPicPr>
          <p:cNvPr id="5" name="Содержимое 4" descr="рина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0647"/>
            <a:ext cx="3456384" cy="628548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ус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836712"/>
            <a:ext cx="3962838" cy="5688632"/>
          </a:xfrm>
        </p:spPr>
      </p:pic>
      <p:pic>
        <p:nvPicPr>
          <p:cNvPr id="6" name="Содержимое 5" descr="IMG-20220414-WA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836712"/>
            <a:ext cx="4266474" cy="5688632"/>
          </a:xfr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r>
              <a:rPr lang="ru-RU" dirty="0" smtClean="0"/>
              <a:t>В ходе исследовательской деятельности я понял, что игра с  пластилином очень интересное  и забавное времяпровождение, которое учит человека мастерству лепки.</a:t>
            </a:r>
          </a:p>
          <a:p>
            <a:r>
              <a:rPr lang="ru-RU" dirty="0" smtClean="0"/>
              <a:t>Я тоже хочу, в будущем, научиться делать украшения на торты из мастики, как знаменитый кондитер</a:t>
            </a:r>
            <a:r>
              <a:rPr lang="ru-RU" dirty="0" smtClean="0"/>
              <a:t> Ринат </a:t>
            </a:r>
            <a:r>
              <a:rPr lang="ru-RU" dirty="0" err="1" smtClean="0"/>
              <a:t>Акзамов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pic>
        <p:nvPicPr>
          <p:cNvPr id="7" name="Содержимое 6" descr="солн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13790"/>
            <a:ext cx="7992888" cy="51668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533400"/>
            <a:ext cx="5124404" cy="519336"/>
          </a:xfrm>
        </p:spPr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sz="3200" dirty="0" smtClean="0"/>
              <a:t>Цели и задачи</a:t>
            </a:r>
            <a:endParaRPr lang="ru-RU" sz="3200" dirty="0"/>
          </a:p>
        </p:txBody>
      </p:sp>
      <p:pic>
        <p:nvPicPr>
          <p:cNvPr id="4" name="Содержимое 3" descr="пл 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080573" cy="2708920"/>
          </a:xfrm>
        </p:spPr>
      </p:pic>
      <p:sp>
        <p:nvSpPr>
          <p:cNvPr id="5" name="Прямоугольник 4"/>
          <p:cNvSpPr/>
          <p:nvPr/>
        </p:nvSpPr>
        <p:spPr>
          <a:xfrm>
            <a:off x="3203848" y="1124744"/>
            <a:ext cx="59401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Понять для чего нужен пластилин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Ознакомиться из чего состоит пластилин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 Узнать кто придумал пластилин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Изучить виды пластилина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 Ознакомиться </a:t>
            </a:r>
            <a:r>
              <a:rPr lang="ru-RU" sz="2800" dirty="0" smtClean="0">
                <a:solidFill>
                  <a:schemeClr val="bg1"/>
                </a:solidFill>
              </a:rPr>
              <a:t>с различными  </a:t>
            </a:r>
            <a:r>
              <a:rPr lang="ru-RU" sz="2800" dirty="0" smtClean="0">
                <a:solidFill>
                  <a:schemeClr val="bg1"/>
                </a:solidFill>
              </a:rPr>
              <a:t>свойствами </a:t>
            </a:r>
            <a:r>
              <a:rPr lang="ru-RU" sz="2800" dirty="0" smtClean="0">
                <a:solidFill>
                  <a:schemeClr val="bg1"/>
                </a:solidFill>
              </a:rPr>
              <a:t>пластилина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Выполнить практическую работу, используя полученные умения и знания.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Что такое пластилин?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1124744"/>
            <a:ext cx="4139952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Пластилин</a:t>
            </a:r>
            <a:r>
              <a:rPr lang="ru-RU" dirty="0" smtClean="0"/>
              <a:t> – материал используемый при работе на уроках технологии и в свободное время, состоящий из различных добавок: жир, воск, глина, красители и другие вещества, препятствующие высыханию.</a:t>
            </a:r>
          </a:p>
          <a:p>
            <a:pPr>
              <a:buNone/>
            </a:pPr>
            <a:r>
              <a:rPr lang="ru-RU" dirty="0" smtClean="0"/>
              <a:t>   Игры с пластилином способствуют развитию мелкой моторики рук, фантазии, усидчивости.</a:t>
            </a:r>
            <a:endParaRPr lang="ru-RU" dirty="0"/>
          </a:p>
        </p:txBody>
      </p:sp>
      <p:pic>
        <p:nvPicPr>
          <p:cNvPr id="7" name="Содержимое 6" descr="пл 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30824" y="1196752"/>
            <a:ext cx="5013176" cy="50131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придумал пластилин? </a:t>
            </a:r>
            <a:br>
              <a:rPr lang="ru-RU" dirty="0" smtClean="0"/>
            </a:br>
            <a:r>
              <a:rPr lang="ru-RU" dirty="0" smtClean="0"/>
              <a:t>И зачем…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372612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• Производство пластилина началось в 1900 году в </a:t>
            </a:r>
            <a:r>
              <a:rPr lang="ru-RU" dirty="0" err="1" smtClean="0"/>
              <a:t>Германи</a:t>
            </a:r>
            <a:r>
              <a:rPr lang="ru-RU" dirty="0" smtClean="0"/>
              <a:t>. К тому моменту в него уже стали добавлять красители, что позволило сделать его разноцветным </a:t>
            </a:r>
          </a:p>
          <a:p>
            <a:endParaRPr lang="ru-RU" dirty="0" smtClean="0"/>
          </a:p>
          <a:p>
            <a:r>
              <a:rPr lang="ru-RU" dirty="0" smtClean="0"/>
              <a:t> Пластилин был придуман в 1897 году в Англии преподавателем школы искусств Уильямом </a:t>
            </a:r>
            <a:r>
              <a:rPr lang="ru-RU" dirty="0" err="1" smtClean="0"/>
              <a:t>Харбуттом</a:t>
            </a:r>
            <a:r>
              <a:rPr lang="ru-RU" dirty="0" smtClean="0"/>
              <a:t>. Он хотел изобрести материл, который бы, в отличие от глины, не высыхал. Его пластилин практически не сох и не прилипал к рукам.</a:t>
            </a:r>
            <a:endParaRPr lang="ru-RU" dirty="0"/>
          </a:p>
        </p:txBody>
      </p:sp>
      <p:pic>
        <p:nvPicPr>
          <p:cNvPr id="5" name="Содержимое 4" descr="пл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299" y="1647949"/>
            <a:ext cx="4967711" cy="394129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7848872" cy="4176464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Слово </a:t>
            </a:r>
            <a:r>
              <a:rPr lang="ru-RU" sz="2400" dirty="0" smtClean="0"/>
              <a:t>пластилин</a:t>
            </a:r>
            <a:r>
              <a:rPr lang="ru-RU" sz="2400" b="0" dirty="0" smtClean="0"/>
              <a:t> произошло от итальянского слова  </a:t>
            </a:r>
            <a:r>
              <a:rPr lang="ru-RU" sz="2400" dirty="0" err="1" smtClean="0"/>
              <a:t>plastilina</a:t>
            </a:r>
            <a:r>
              <a:rPr lang="ru-RU" sz="2400" dirty="0" smtClean="0"/>
              <a:t>,</a:t>
            </a:r>
            <a:r>
              <a:rPr lang="ru-RU" sz="2400" b="0" dirty="0" smtClean="0"/>
              <a:t> и от греческого </a:t>
            </a:r>
            <a:r>
              <a:rPr lang="ru-RU" sz="2400" dirty="0" err="1" smtClean="0"/>
              <a:t>plastós</a:t>
            </a:r>
            <a:r>
              <a:rPr lang="ru-RU" sz="2400" dirty="0" smtClean="0"/>
              <a:t>,</a:t>
            </a:r>
            <a:r>
              <a:rPr lang="ru-RU" sz="2400" b="0" dirty="0" smtClean="0"/>
              <a:t> что означает </a:t>
            </a:r>
            <a:r>
              <a:rPr lang="ru-RU" sz="2400" i="1" dirty="0" smtClean="0"/>
              <a:t>лепной</a:t>
            </a:r>
            <a:r>
              <a:rPr lang="ru-RU" sz="2400" b="0" dirty="0" smtClean="0"/>
              <a:t> </a:t>
            </a:r>
            <a:r>
              <a:rPr lang="ru-RU" sz="2400" i="1" dirty="0" smtClean="0"/>
              <a:t>.</a:t>
            </a:r>
            <a:endParaRPr lang="ru-RU" sz="2400" b="0" dirty="0" smtClean="0"/>
          </a:p>
          <a:p>
            <a:r>
              <a:rPr lang="ru-RU" sz="2400" b="0" dirty="0" smtClean="0"/>
              <a:t>В состав изначально входил очищенный и размельчённый порошок глины с добавлением натурального или минерального воска, сала и других веществ.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80103"/>
            <a:ext cx="7283152" cy="23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 современного пластилина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628800"/>
            <a:ext cx="3779912" cy="4536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Глина, мелко помолотая</a:t>
            </a:r>
          </a:p>
          <a:p>
            <a:r>
              <a:rPr lang="ru-RU" sz="3200" dirty="0" smtClean="0"/>
              <a:t>Воск</a:t>
            </a:r>
          </a:p>
          <a:p>
            <a:r>
              <a:rPr lang="ru-RU" sz="3200" dirty="0" smtClean="0"/>
              <a:t>Жир </a:t>
            </a:r>
          </a:p>
          <a:p>
            <a:r>
              <a:rPr lang="ru-RU" sz="3200" dirty="0" smtClean="0"/>
              <a:t>Красители</a:t>
            </a:r>
          </a:p>
          <a:p>
            <a:r>
              <a:rPr lang="ru-RU" sz="3200" dirty="0" smtClean="0"/>
              <a:t>Вазелин и т.д. </a:t>
            </a:r>
            <a:endParaRPr lang="ru-RU" sz="3200" dirty="0"/>
          </a:p>
        </p:txBody>
      </p:sp>
      <p:pic>
        <p:nvPicPr>
          <p:cNvPr id="7" name="Содержимое 6" descr="пл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772816"/>
            <a:ext cx="4392488" cy="37444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160907" cy="61206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876712"/>
          </a:xfrm>
        </p:spPr>
        <p:txBody>
          <a:bodyPr/>
          <a:lstStyle/>
          <a:p>
            <a:pPr algn="ctr"/>
            <a:r>
              <a:rPr lang="ru-RU" dirty="0" smtClean="0"/>
              <a:t>ВИДЫ ПЛАСТИЛИНА</a:t>
            </a:r>
            <a:endParaRPr lang="ru-RU" dirty="0"/>
          </a:p>
        </p:txBody>
      </p:sp>
      <p:pic>
        <p:nvPicPr>
          <p:cNvPr id="8" name="Содержимое 7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8100392" cy="57606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42048" cy="666328"/>
          </a:xfrm>
        </p:spPr>
        <p:txBody>
          <a:bodyPr/>
          <a:lstStyle/>
          <a:p>
            <a:pPr algn="ctr"/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52044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1981 году Александр Татарский снял мультфильм под названием «Пластилиновая ворона».</a:t>
            </a:r>
          </a:p>
          <a:p>
            <a:r>
              <a:rPr lang="ru-RU" dirty="0" smtClean="0"/>
              <a:t> На создание чудесного мультфильма ушло 800 кг пластилина. А в Петербурге появился памятник «Пластилиновой вороне».</a:t>
            </a:r>
            <a:endParaRPr lang="ru-RU" dirty="0"/>
          </a:p>
        </p:txBody>
      </p:sp>
      <p:pic>
        <p:nvPicPr>
          <p:cNvPr id="6" name="Содержимое 5" descr="воро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7157" y="1124744"/>
            <a:ext cx="3308643" cy="46805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</TotalTime>
  <Words>317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</vt:lpstr>
      <vt:lpstr>      Цели и задачи</vt:lpstr>
      <vt:lpstr>    Что такое пластилин?</vt:lpstr>
      <vt:lpstr>Кто придумал пластилин?  И зачем…</vt:lpstr>
      <vt:lpstr>Слайд 5</vt:lpstr>
      <vt:lpstr>Состав современного пластилина</vt:lpstr>
      <vt:lpstr>Слайд 7</vt:lpstr>
      <vt:lpstr>ВИДЫ ПЛАСТИЛИНА</vt:lpstr>
      <vt:lpstr>Интересные факты</vt:lpstr>
      <vt:lpstr>Слайд 10</vt:lpstr>
      <vt:lpstr>Слайд 11</vt:lpstr>
      <vt:lpstr>Слайд 12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пластилин</dc:title>
  <dc:creator>длрлдоолтдолдлщщщщщщ</dc:creator>
  <cp:lastModifiedBy>Админ</cp:lastModifiedBy>
  <cp:revision>26</cp:revision>
  <dcterms:created xsi:type="dcterms:W3CDTF">2022-04-08T16:16:04Z</dcterms:created>
  <dcterms:modified xsi:type="dcterms:W3CDTF">2022-04-14T19:45:46Z</dcterms:modified>
</cp:coreProperties>
</file>