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8A2B-3429-41C5-B820-5C6064780919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0BD6-8B9E-46FD-B81A-9BA8F5CF00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8A2B-3429-41C5-B820-5C6064780919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0BD6-8B9E-46FD-B81A-9BA8F5CF00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8A2B-3429-41C5-B820-5C6064780919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0BD6-8B9E-46FD-B81A-9BA8F5CF00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8A2B-3429-41C5-B820-5C6064780919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0BD6-8B9E-46FD-B81A-9BA8F5CF00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8A2B-3429-41C5-B820-5C6064780919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0BD6-8B9E-46FD-B81A-9BA8F5CF00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8A2B-3429-41C5-B820-5C6064780919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0BD6-8B9E-46FD-B81A-9BA8F5CF00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8A2B-3429-41C5-B820-5C6064780919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0BD6-8B9E-46FD-B81A-9BA8F5CF00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8A2B-3429-41C5-B820-5C6064780919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0BD6-8B9E-46FD-B81A-9BA8F5CF00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8A2B-3429-41C5-B820-5C6064780919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0BD6-8B9E-46FD-B81A-9BA8F5CF00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8A2B-3429-41C5-B820-5C6064780919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0BD6-8B9E-46FD-B81A-9BA8F5CF00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8A2B-3429-41C5-B820-5C6064780919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0BD6-8B9E-46FD-B81A-9BA8F5CF00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D8A2B-3429-41C5-B820-5C6064780919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00BD6-8B9E-46FD-B81A-9BA8F5CF00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aives.ru/loads/screen/files/2e/2e409b2303c16f28b1741b838113323a/26627963/9_MAYA_aives.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-24"/>
            <a:ext cx="7500990" cy="6858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i.aur-um-eco.com/u/87/1dc8a21e8111e58a50d444d5786943/-/104003-6dca1-78334019-m750x740-ufbd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715" y="0"/>
            <a:ext cx="78788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tatic.flickr.com/52/143300813_3c39cc0d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09" y="1643050"/>
            <a:ext cx="8978541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playcast.ru/uploads/2015/04/16/131938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4289"/>
            <a:ext cx="9028762" cy="5997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nkpravda.ru/content/img/news/2698_FRkfIe_tdEF75_d3b16f7d86fcde204ee0610aed170f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57166"/>
            <a:ext cx="9150110" cy="5364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.obozrevatel.com/11/1717917/gallery/3037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616"/>
            <a:ext cx="9144000" cy="6468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oday.kz/static/uploads/28425bd4-fe60-4876-9c04-48cd75233c9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67758" cy="6875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rodb-v.ru/img/memorial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92" y="25857"/>
            <a:ext cx="9154892" cy="6630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rodb-v.ru/img/m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7921"/>
            <a:ext cx="5643602" cy="6836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rodb-v.ru/img/mem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022"/>
            <a:ext cx="5786478" cy="6923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img0.liveinternet.ru/images/attach/b/4/117/198/117198990_Stela_geroev_RostovnaDon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92" y="0"/>
            <a:ext cx="9090607" cy="6506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russkievesti.ru/assets/images/resources/1149/640x480/1-0.VOV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" y="0"/>
            <a:ext cx="9144075" cy="6858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http://mypresentation.ru/documents/d25a7c9de15079a044ec7e7ea47c3b3d/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photos.wikimapia.org/p/00/04/78/50/17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-52735"/>
            <a:ext cx="4745372" cy="6910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www.ruscable.ru/interactive/forum/upload/1315733401453e76433ea6ff78c96c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373" y="428604"/>
            <a:ext cx="9168511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vy-afisha.ru/upload/red/47ce334a0203f2aa8b60cfcb33d7a8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1" y="0"/>
            <a:ext cx="8763030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ds03.infourok.ru/uploads/ex/1049/0004f248-c85d7feb/img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ovinformburo.com/photoreport/22iyunya_new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0491" y="0"/>
            <a:ext cx="673330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ahq.net/uploads/posts/2012-06/1340347852_ybdwkq2zhajjf8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070150" cy="5966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bashgazet.ru/uploads/posts/2016-09/1472732787_v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597" y="101860"/>
            <a:ext cx="8627683" cy="6756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img.stapravda.ru/i/b/p144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5386" y="0"/>
            <a:ext cx="9219386" cy="6776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img.mycdn.me/getImage?disableStub=true&amp;type=VIDEO_S_720&amp;url=http%3A%2F%2Fvdp.mycdn.me%2FgetImage%3Fid%3D59576814136%26idx%3D7%26thumbType%3D32&amp;signatureToken=ucuWWMzCWpBdMBA2yH032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643" y="500042"/>
            <a:ext cx="9271065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0-tub-ru.yandex.net/i?id=de9404665db641dd647f50b122c9fa11&amp;n=33&amp;h=215&amp;w=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94" y="0"/>
            <a:ext cx="9122425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orum.motorka.org/download/file.php?id=748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558" y="182130"/>
            <a:ext cx="9171558" cy="5961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0</Words>
  <Application>Microsoft Office PowerPoint</Application>
  <PresentationFormat>Экран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</dc:creator>
  <cp:lastModifiedBy>Алла</cp:lastModifiedBy>
  <cp:revision>10</cp:revision>
  <dcterms:created xsi:type="dcterms:W3CDTF">2017-05-09T19:02:42Z</dcterms:created>
  <dcterms:modified xsi:type="dcterms:W3CDTF">2017-05-09T21:11:10Z</dcterms:modified>
</cp:coreProperties>
</file>