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ерезент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5"/>
            <a:ext cx="6840760" cy="4320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МБДОУ «Детский сад № 221»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00174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Лучшая авторская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дидактическая игра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«ПУТЕШЕСТВИЕ В СТРАНУ КОШЕЛЯНДИЯ»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71800" y="5301208"/>
            <a:ext cx="619316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err="1" smtClean="0">
                <a:latin typeface="Monotype Corsiva" pitchFamily="66" charset="0"/>
              </a:rPr>
              <a:t>Дебцова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latin typeface="Monotype Corsiva" pitchFamily="66" charset="0"/>
              </a:rPr>
              <a:t>Ирина Викторовна - воспитатель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Рисунок 5" descr="финанс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20" t="10101" r="22784" b="15350"/>
          <a:stretch>
            <a:fillRect/>
          </a:stretch>
        </p:blipFill>
        <p:spPr>
          <a:xfrm flipH="1">
            <a:off x="-1" y="2780928"/>
            <a:ext cx="2411760" cy="3891704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ерезент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6400800" cy="344099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Актуальность:  Грамотное отношение к своим деньгам и опыт пользования финансовыми продуктами в раннем возрасте, открывает хорошие возможности и способствует финансовому благополучию детей, когда они вырастут.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Заложить основу финансовой безопасности и благополучия на протяжении жизни.</a:t>
            </a:r>
          </a:p>
          <a:p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71800" y="5301208"/>
            <a:ext cx="619316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Рисунок 5" descr="финанс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20" t="10101" r="22784" b="15350"/>
          <a:stretch>
            <a:fillRect/>
          </a:stretch>
        </p:blipFill>
        <p:spPr>
          <a:xfrm>
            <a:off x="6588224" y="2766199"/>
            <a:ext cx="2329611" cy="375914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404664"/>
            <a:ext cx="6840760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«МДОУ «Детский сад № 221»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перезент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188640"/>
            <a:ext cx="288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МБДОУ «Детский сад № 221»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778178"/>
            <a:ext cx="8711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словаря: «Бюджет», «Купюра», «Финансы», «Расходы», « Банкомат».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представление о том, что деньги нужно зарабатывать. Понимать их номинальное значение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Способы хранения денег.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совершать простейшие финансовые действия.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Воспитывающие: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нравственных категорий - экономность, бережливость, честность, благотворительность.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48674"/>
            <a:ext cx="2399928" cy="23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перезент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2050" name="Picture 2" descr="C:\Users\Аня\Desktop\Новая папка\20220202_165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1" y="629980"/>
            <a:ext cx="7681119" cy="5760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перезент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1026" name="Picture 2" descr="C:\Users\Аня\Desktop\Новая папка\20220202_164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411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перезент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3074" name="Picture 2" descr="C:\Users\Аня\Desktop\Новая папка\20220202_170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3" y="445314"/>
            <a:ext cx="7782162" cy="5836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ня\Desktop\Новая папка\20220202_165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32886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73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Аня\Desktop\Новая папка\20220202_165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3" y="620688"/>
            <a:ext cx="3654755" cy="4861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13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Аня\Desktop\Новая папка\20220202_165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1587"/>
            <a:ext cx="7513101" cy="563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4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«Детский сад № 221»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221»</dc:title>
  <dc:creator>Слава</dc:creator>
  <cp:lastModifiedBy>Аня</cp:lastModifiedBy>
  <cp:revision>12</cp:revision>
  <dcterms:created xsi:type="dcterms:W3CDTF">2022-02-01T13:03:15Z</dcterms:created>
  <dcterms:modified xsi:type="dcterms:W3CDTF">2022-06-01T13:02:53Z</dcterms:modified>
</cp:coreProperties>
</file>