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«</a:t>
            </a:r>
            <a:r>
              <a:rPr lang="ru-RU" dirty="0" err="1" smtClean="0">
                <a:latin typeface="Arial Black" pitchFamily="34" charset="0"/>
              </a:rPr>
              <a:t>самЫЕ</a:t>
            </a:r>
            <a:r>
              <a:rPr lang="ru-RU" dirty="0" smtClean="0">
                <a:latin typeface="Arial Black" pitchFamily="34" charset="0"/>
              </a:rPr>
              <a:t> БОЛЬШИЕ АСТЕРОИДЫ И ИХ ДВИЖЕНИЕ».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72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8"/>
            <a:ext cx="6446507" cy="4834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3000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924800" cy="1656184"/>
          </a:xfrm>
        </p:spPr>
        <p:txBody>
          <a:bodyPr/>
          <a:lstStyle/>
          <a:p>
            <a:r>
              <a:rPr lang="ru-RU" dirty="0" smtClean="0">
                <a:solidFill>
                  <a:schemeClr val="accent5"/>
                </a:solidFill>
                <a:latin typeface="Arial Black" pitchFamily="34" charset="0"/>
              </a:rPr>
              <a:t>ЧТО ТАКОЕ АСТЕРОИД?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latin typeface="Bookman Old Style" pitchFamily="18" charset="0"/>
              </a:rPr>
              <a:t>АСТЕРОИД - относительно </a:t>
            </a:r>
            <a:r>
              <a:rPr lang="ru-RU" i="1" dirty="0">
                <a:latin typeface="Bookman Old Style" pitchFamily="18" charset="0"/>
              </a:rPr>
              <a:t>небольшое небесное тело Солнечной системы, движущееся по орбите вокруг Солнца</a:t>
            </a:r>
            <a:r>
              <a:rPr lang="ru-RU" dirty="0">
                <a:latin typeface="Bookman Old Style" pitchFamily="18" charset="0"/>
              </a:rPr>
              <a:t>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924944"/>
            <a:ext cx="4965469" cy="2933700"/>
          </a:xfrm>
        </p:spPr>
      </p:pic>
    </p:spTree>
    <p:extLst>
      <p:ext uri="{BB962C8B-B14F-4D97-AF65-F5344CB8AC3E}">
        <p14:creationId xmlns:p14="http://schemas.microsoft.com/office/powerpoint/2010/main" val="3868139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7200800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4789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8448939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737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" y="620688"/>
            <a:ext cx="8960996" cy="5040560"/>
          </a:xfrm>
        </p:spPr>
      </p:pic>
    </p:spTree>
    <p:extLst>
      <p:ext uri="{BB962C8B-B14F-4D97-AF65-F5344CB8AC3E}">
        <p14:creationId xmlns:p14="http://schemas.microsoft.com/office/powerpoint/2010/main" val="78976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33</TotalTime>
  <Words>12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Горизонт</vt:lpstr>
      <vt:lpstr>«самЫЕ БОЛЬШИЕ АСТЕРОИДЫ И ИХ ДВИЖЕНИЕ».</vt:lpstr>
      <vt:lpstr>Презентация PowerPoint</vt:lpstr>
      <vt:lpstr>ЧТО ТАКОЕ АСТЕРОИД? АСТЕРОИД - относительно небольшое небесное тело Солнечной системы, движущееся по орбите вокруг Солнца.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«самЫЕ БОЛЬШИЕ АСТЕРОИДЫ И ИХ ДВИЖЕНИЕ».</dc:title>
  <dc:creator>ASUS</dc:creator>
  <cp:lastModifiedBy>Пользователь Windows</cp:lastModifiedBy>
  <cp:revision>4</cp:revision>
  <dcterms:created xsi:type="dcterms:W3CDTF">2020-12-06T03:07:32Z</dcterms:created>
  <dcterms:modified xsi:type="dcterms:W3CDTF">2020-12-06T04:06:59Z</dcterms:modified>
</cp:coreProperties>
</file>