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3" r:id="rId5"/>
    <p:sldId id="259" r:id="rId6"/>
    <p:sldId id="261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Архимед – величайший математик, физик и инженер. Его изобретения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3797197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4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070" cy="5832053"/>
          </a:xfrm>
        </p:spPr>
      </p:pic>
    </p:spTree>
    <p:extLst>
      <p:ext uri="{BB962C8B-B14F-4D97-AF65-F5344CB8AC3E}">
        <p14:creationId xmlns:p14="http://schemas.microsoft.com/office/powerpoint/2010/main" val="29390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Обосновал метод расчета площади параболического сегмента, причем сделал это за две тысячи лет до открытия интегрального исчисления. В труде "Об измерении круга" Архимед впервые вычислил число "пи" - отношение длины окружности к диаметру - и доказал, что оно одинаково для любого круга.</a:t>
            </a:r>
          </a:p>
          <a:p>
            <a:endParaRPr lang="ru-RU" b="1" dirty="0"/>
          </a:p>
        </p:txBody>
      </p:sp>
      <p:pic>
        <p:nvPicPr>
          <p:cNvPr id="5" name="Picture 10" descr="archimedes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2420888"/>
            <a:ext cx="5111750" cy="340296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itchFamily="34" charset="0"/>
              </a:rPr>
              <a:t>Архимед проверяет и создает теорию пяти механизмов, именуемых "простые механизмы". Это - рычаг ("Дайте мне точку опоры, - говорил Архимед, - и я сдвину Землю"), клин, блок, бесконечный винт и лебедка.. </a:t>
            </a:r>
          </a:p>
          <a:p>
            <a:endParaRPr lang="ru-RU" dirty="0"/>
          </a:p>
        </p:txBody>
      </p:sp>
      <p:pic>
        <p:nvPicPr>
          <p:cNvPr id="5" name="Picture 10" descr="ar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5111750" cy="34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4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Изобретения Архимеда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" y="1340768"/>
            <a:ext cx="4992554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641686" cy="3096344"/>
          </a:xfrm>
        </p:spPr>
      </p:pic>
    </p:spTree>
    <p:extLst>
      <p:ext uri="{BB962C8B-B14F-4D97-AF65-F5344CB8AC3E}">
        <p14:creationId xmlns:p14="http://schemas.microsoft.com/office/powerpoint/2010/main" val="17883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04447" cy="6453336"/>
          </a:xfrm>
        </p:spPr>
      </p:pic>
    </p:spTree>
    <p:extLst>
      <p:ext uri="{BB962C8B-B14F-4D97-AF65-F5344CB8AC3E}">
        <p14:creationId xmlns:p14="http://schemas.microsoft.com/office/powerpoint/2010/main" val="2292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6632"/>
            <a:ext cx="5088565" cy="3816424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Documents and Settings\Котэ\Рабочий стол\механика\архимед\i_029.png"/>
          <p:cNvPicPr>
            <a:picLocks noChangeAspect="1" noChangeArrowheads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 bwMode="auto">
          <a:xfrm>
            <a:off x="3160510" y="3284984"/>
            <a:ext cx="5986582" cy="331236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60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68092" cy="5976069"/>
          </a:xfrm>
        </p:spPr>
      </p:pic>
    </p:spTree>
    <p:extLst>
      <p:ext uri="{BB962C8B-B14F-4D97-AF65-F5344CB8AC3E}">
        <p14:creationId xmlns:p14="http://schemas.microsoft.com/office/powerpoint/2010/main" val="23596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776070" cy="5832053"/>
          </a:xfrm>
        </p:spPr>
      </p:pic>
    </p:spTree>
    <p:extLst>
      <p:ext uri="{BB962C8B-B14F-4D97-AF65-F5344CB8AC3E}">
        <p14:creationId xmlns:p14="http://schemas.microsoft.com/office/powerpoint/2010/main" val="38315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104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Архимед – величайший математик, физик и инженер. Его изобретения</vt:lpstr>
      <vt:lpstr>Презентация PowerPoint</vt:lpstr>
      <vt:lpstr>Презентация PowerPoint</vt:lpstr>
      <vt:lpstr>Презентация PowerPoint</vt:lpstr>
      <vt:lpstr>Изобретения Архимеда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Архимед – величайший математик, физик и инженер. Его изобретения</dc:title>
  <dc:creator>ASUS</dc:creator>
  <cp:lastModifiedBy>Пользователь Windows</cp:lastModifiedBy>
  <cp:revision>5</cp:revision>
  <dcterms:created xsi:type="dcterms:W3CDTF">2021-04-05T02:52:32Z</dcterms:created>
  <dcterms:modified xsi:type="dcterms:W3CDTF">2021-04-05T03:35:46Z</dcterms:modified>
</cp:coreProperties>
</file>