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2" r:id="rId10"/>
    <p:sldId id="258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33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6A06-712D-46E4-B8EF-298385AF2D42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EFA55-9739-413B-A06E-79D5C5005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FA55-9739-413B-A06E-79D5C500577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91332BE-E594-4956-9FD4-9FBFFE250800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41D94B-C276-470C-8C45-332043290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6000" dirty="0" smtClean="0"/>
              <a:t>Полупроводники.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dirty="0" smtClean="0"/>
              <a:t>Полупроводниковые приборы.</a:t>
            </a:r>
            <a:endParaRPr lang="ru-RU" sz="6000" dirty="0"/>
          </a:p>
        </p:txBody>
      </p:sp>
      <p:pic>
        <p:nvPicPr>
          <p:cNvPr id="6146" name="Picture 2" descr="C:\Documents and Settings\учитель\Рабочий стол\физика\i.jpeg 1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857625" y="369728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соответствие: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9"/>
          <a:ext cx="8286808" cy="55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428"/>
                <a:gridCol w="4406380"/>
              </a:tblGrid>
              <a:tr h="1660759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1.Терморезистор.</a:t>
                      </a:r>
                    </a:p>
                    <a:p>
                      <a:pPr algn="l"/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А.Полупроводниковый прибор, в котором часть световой энергии превращается в световую.</a:t>
                      </a:r>
                      <a:endParaRPr lang="ru-RU" dirty="0"/>
                    </a:p>
                  </a:txBody>
                  <a:tcPr/>
                </a:tc>
              </a:tr>
              <a:tr h="807232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2. Фоторезистор.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</a:t>
                      </a:r>
                      <a:r>
                        <a:rPr lang="ru-RU" dirty="0" smtClean="0"/>
                        <a:t>.Полупроводниковый прибор с односторонней проводимостью.</a:t>
                      </a:r>
                      <a:endParaRPr lang="ru-RU" dirty="0"/>
                    </a:p>
                  </a:txBody>
                  <a:tcPr/>
                </a:tc>
              </a:tr>
              <a:tr h="1153189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3. Транзистор.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В.</a:t>
                      </a:r>
                      <a:r>
                        <a:rPr lang="ru-RU" dirty="0" smtClean="0"/>
                        <a:t>Полупроводниковый прибор, сопротивление которого зависит от температуры.</a:t>
                      </a:r>
                      <a:endParaRPr lang="ru-RU" dirty="0"/>
                    </a:p>
                  </a:txBody>
                  <a:tcPr/>
                </a:tc>
              </a:tr>
              <a:tr h="807232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4.Диод.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</a:t>
                      </a:r>
                      <a:r>
                        <a:rPr lang="ru-RU" dirty="0" smtClean="0"/>
                        <a:t>.Полупроводниковый прибор для усиления электрических сигналов.</a:t>
                      </a:r>
                      <a:endParaRPr lang="ru-RU" dirty="0"/>
                    </a:p>
                  </a:txBody>
                  <a:tcPr/>
                </a:tc>
              </a:tr>
              <a:tr h="1153189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5. Светодиод.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</a:t>
                      </a:r>
                      <a:r>
                        <a:rPr lang="ru-RU" dirty="0" smtClean="0"/>
                        <a:t>.Полупроводниковый прибор, сопротивление которого зависит от освещения.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481138"/>
          <a:ext cx="8329642" cy="137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962"/>
                <a:gridCol w="1645920"/>
                <a:gridCol w="1645920"/>
                <a:gridCol w="1645920"/>
                <a:gridCol w="1645920"/>
              </a:tblGrid>
              <a:tr h="73310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64325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Узнал(а)</a:t>
            </a:r>
          </a:p>
          <a:p>
            <a:pPr algn="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Запомнил(а)</a:t>
            </a:r>
          </a:p>
          <a:p>
            <a:pPr algn="r">
              <a:buNone/>
            </a:pP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Я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         Научился(ась)</a:t>
            </a:r>
          </a:p>
          <a:p>
            <a:pPr algn="r">
              <a:buNone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Удивился(ась)</a:t>
            </a:r>
          </a:p>
          <a:p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Теперь я могу объяснить…</a:t>
            </a:r>
          </a:p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научился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различать…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500430" y="1214422"/>
            <a:ext cx="271464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500430" y="2071678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428992" y="2857496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500430" y="3071810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fontScale="92500" lnSpcReduction="10000"/>
          </a:bodyPr>
          <a:lstStyle/>
          <a:p>
            <a:r>
              <a:rPr lang="ru-RU" sz="4800" dirty="0" smtClean="0"/>
              <a:t>Что такое полупроводник?</a:t>
            </a:r>
          </a:p>
          <a:p>
            <a:endParaRPr lang="ru-RU" sz="4800" dirty="0" smtClean="0"/>
          </a:p>
          <a:p>
            <a:r>
              <a:rPr lang="ru-RU" sz="4800" dirty="0" smtClean="0"/>
              <a:t>Каковы носители заряда в полупроводниках?</a:t>
            </a:r>
          </a:p>
          <a:p>
            <a:endParaRPr lang="ru-RU" sz="4800" dirty="0" smtClean="0"/>
          </a:p>
          <a:p>
            <a:r>
              <a:rPr lang="ru-RU" sz="4800" dirty="0" smtClean="0"/>
              <a:t>Применение  полупроводниковых приборов, их достоинства.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Терморезистор </a:t>
            </a:r>
          </a:p>
          <a:p>
            <a:pPr>
              <a:buNone/>
            </a:pPr>
            <a:r>
              <a:rPr lang="ru-RU" sz="3200" b="1" dirty="0" smtClean="0"/>
              <a:t>(термистор)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Фоторезистор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Диод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Светодиод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Транзистор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789" t="7848" r="44840" b="70291"/>
          <a:stretch>
            <a:fillRect/>
          </a:stretch>
        </p:blipFill>
        <p:spPr bwMode="auto">
          <a:xfrm>
            <a:off x="4929190" y="428604"/>
            <a:ext cx="1643074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8338" t="32063" r="41953" b="53027"/>
          <a:stretch>
            <a:fillRect/>
          </a:stretch>
        </p:blipFill>
        <p:spPr bwMode="auto">
          <a:xfrm>
            <a:off x="4714876" y="2071678"/>
            <a:ext cx="164307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3469" t="49552" r="47726" b="29484"/>
          <a:stretch>
            <a:fillRect/>
          </a:stretch>
        </p:blipFill>
        <p:spPr bwMode="auto">
          <a:xfrm>
            <a:off x="3143240" y="3286124"/>
            <a:ext cx="107156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2827" t="70740" r="48207" b="8520"/>
          <a:stretch>
            <a:fillRect/>
          </a:stretch>
        </p:blipFill>
        <p:spPr bwMode="auto">
          <a:xfrm>
            <a:off x="4572000" y="3929066"/>
            <a:ext cx="16430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52755" t="82960" r="15175"/>
          <a:stretch>
            <a:fillRect/>
          </a:stretch>
        </p:blipFill>
        <p:spPr bwMode="auto">
          <a:xfrm>
            <a:off x="3929058" y="5286388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143668" cy="1143000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/>
              <a:t>Полупроводниковый диод</a:t>
            </a:r>
            <a:endParaRPr lang="ru-RU" sz="4400" i="1" dirty="0"/>
          </a:p>
        </p:txBody>
      </p:sp>
      <p:pic>
        <p:nvPicPr>
          <p:cNvPr id="1026" name="Picture 2" descr="C:\Documents and Settings\учитель\Рабочий стол\физика\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71670" y="1911333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28604"/>
            <a:ext cx="3857652" cy="1296974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светодиод</a:t>
            </a:r>
            <a:endParaRPr lang="ru-RU" sz="4800" i="1" dirty="0"/>
          </a:p>
        </p:txBody>
      </p:sp>
      <p:pic>
        <p:nvPicPr>
          <p:cNvPr id="2050" name="Picture 2" descr="C:\Documents and Settings\учитель\Рабочий стол\физика\LED_scree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3143272" cy="3127555"/>
          </a:xfrm>
          <a:prstGeom prst="rect">
            <a:avLst/>
          </a:prstGeom>
          <a:noFill/>
        </p:spPr>
      </p:pic>
      <p:pic>
        <p:nvPicPr>
          <p:cNvPr id="2051" name="Picture 3" descr="C:\Documents and Settings\учитель\Рабочий стол\физика\LED_screen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23404"/>
            <a:ext cx="3071834" cy="30009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542926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пиксель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725470"/>
          </a:xfrm>
        </p:spPr>
        <p:txBody>
          <a:bodyPr>
            <a:normAutofit/>
          </a:bodyPr>
          <a:lstStyle/>
          <a:p>
            <a:r>
              <a:rPr lang="ru-RU" i="1" dirty="0" smtClean="0"/>
              <a:t>Светодиодный экран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учитель\Рабочий стол\физика\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957026"/>
            <a:ext cx="9215470" cy="590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учитель\Рабочий стол\физика\LED_screens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1975" y="-142900"/>
            <a:ext cx="9538883" cy="722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учитель\Рабочий стол\физика\LED_screens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159"/>
            <a:ext cx="8806121" cy="645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/>
              <a:t>транзисторы</a:t>
            </a:r>
            <a:endParaRPr lang="ru-RU" sz="48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1472" y="1500175"/>
          <a:ext cx="8001056" cy="3571899"/>
        </p:xfrm>
        <a:graphic>
          <a:graphicData uri="http://schemas.openxmlformats.org/presentationml/2006/ole">
            <p:oleObj spid="_x0000_s1026" name="Документ" r:id="rId3" imgW="10003617" imgH="29335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232</TotalTime>
  <Words>126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Городская</vt:lpstr>
      <vt:lpstr>Документ</vt:lpstr>
      <vt:lpstr>  Полупроводники. Полупроводниковые приборы.</vt:lpstr>
      <vt:lpstr>Слайд 2</vt:lpstr>
      <vt:lpstr>Слайд 3</vt:lpstr>
      <vt:lpstr>Полупроводниковый диод</vt:lpstr>
      <vt:lpstr>светодиод</vt:lpstr>
      <vt:lpstr>Светодиодный экран</vt:lpstr>
      <vt:lpstr>Слайд 7</vt:lpstr>
      <vt:lpstr>Слайд 8</vt:lpstr>
      <vt:lpstr>транзисторы</vt:lpstr>
      <vt:lpstr>Найди соответствие:</vt:lpstr>
      <vt:lpstr>Проверь себя</vt:lpstr>
      <vt:lpstr>Слайд 12</vt:lpstr>
    </vt:vector>
  </TitlesOfParts>
  <Company>Ясненская СОШ№7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Полупроводники. Полупроводниковые приборы.</dc:title>
  <dc:creator>учитель </dc:creator>
  <cp:lastModifiedBy>учитель</cp:lastModifiedBy>
  <cp:revision>27</cp:revision>
  <dcterms:created xsi:type="dcterms:W3CDTF">2013-02-20T10:04:41Z</dcterms:created>
  <dcterms:modified xsi:type="dcterms:W3CDTF">2015-10-17T10:19:34Z</dcterms:modified>
</cp:coreProperties>
</file>