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3" r:id="rId3"/>
    <p:sldId id="274" r:id="rId4"/>
    <p:sldId id="258" r:id="rId5"/>
    <p:sldId id="268" r:id="rId6"/>
    <p:sldId id="267" r:id="rId7"/>
    <p:sldId id="257" r:id="rId8"/>
    <p:sldId id="260" r:id="rId9"/>
    <p:sldId id="261" r:id="rId10"/>
    <p:sldId id="265" r:id="rId11"/>
    <p:sldId id="269" r:id="rId12"/>
    <p:sldId id="270" r:id="rId13"/>
    <p:sldId id="27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7C6-F5DB-45B9-B1DD-1537CEB6A91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2F16F-E6C7-4AD5-951A-2FDFE2001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950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7C6-F5DB-45B9-B1DD-1537CEB6A91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2F16F-E6C7-4AD5-951A-2FDFE2001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134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7C6-F5DB-45B9-B1DD-1537CEB6A91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2F16F-E6C7-4AD5-951A-2FDFE2001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250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7C6-F5DB-45B9-B1DD-1537CEB6A91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2F16F-E6C7-4AD5-951A-2FDFE2001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51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7C6-F5DB-45B9-B1DD-1537CEB6A91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2F16F-E6C7-4AD5-951A-2FDFE2001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62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7C6-F5DB-45B9-B1DD-1537CEB6A91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2F16F-E6C7-4AD5-951A-2FDFE2001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04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7C6-F5DB-45B9-B1DD-1537CEB6A91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2F16F-E6C7-4AD5-951A-2FDFE2001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429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7C6-F5DB-45B9-B1DD-1537CEB6A91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2F16F-E6C7-4AD5-951A-2FDFE2001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41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7C6-F5DB-45B9-B1DD-1537CEB6A91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2F16F-E6C7-4AD5-951A-2FDFE2001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403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7C6-F5DB-45B9-B1DD-1537CEB6A91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2F16F-E6C7-4AD5-951A-2FDFE2001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485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7C6-F5DB-45B9-B1DD-1537CEB6A91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2F16F-E6C7-4AD5-951A-2FDFE2001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37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337C6-F5DB-45B9-B1DD-1537CEB6A91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2F16F-E6C7-4AD5-951A-2FDFE2001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94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fs00.infourok.ru/images/doc/234/107273/1/img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kartinkin.net/uploads/posts/2021-04/thumbs/1617575043_45-p-fon-dlya-prezentatsii-russkii-yazik-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46" y="2"/>
            <a:ext cx="1015570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38648" y="623380"/>
            <a:ext cx="8912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Отрадненская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основная 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общеобразовательная школа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7255" y="1615054"/>
            <a:ext cx="95174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проект по родному языку </a:t>
            </a:r>
          </a:p>
          <a:p>
            <a:pPr algn="ctr"/>
            <a:r>
              <a:rPr lang="ru-RU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класс</a:t>
            </a:r>
          </a:p>
          <a:p>
            <a:pPr algn="ctr"/>
            <a:r>
              <a:rPr lang="ru-RU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«Прилагательноесь </a:t>
            </a:r>
            <a:r>
              <a:rPr lang="ru-RU" sz="4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содамоёвкссо</a:t>
            </a:r>
            <a:r>
              <a:rPr lang="ru-RU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94738" y="395993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cap="none" spc="0" dirty="0" smtClean="0">
                <a:ln/>
                <a:solidFill>
                  <a:schemeClr val="accent4"/>
                </a:solidFill>
                <a:effectLst/>
              </a:rPr>
              <a:t>Выполнил:</a:t>
            </a:r>
          </a:p>
          <a:p>
            <a:pPr algn="ctr"/>
            <a:r>
              <a:rPr lang="ru-RU" sz="2400" b="1" dirty="0" smtClean="0">
                <a:ln/>
                <a:solidFill>
                  <a:schemeClr val="accent4"/>
                </a:solidFill>
              </a:rPr>
              <a:t>Сироткин Андрей</a:t>
            </a:r>
            <a:endParaRPr lang="ru-RU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72380" y="4849998"/>
            <a:ext cx="21407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Руководитель:</a:t>
            </a:r>
          </a:p>
          <a:p>
            <a:pPr algn="ctr"/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Ямашкина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А.А.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2525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i.pinimg.com/236x/ab/50/88/ab5088b45d234785b94e6d94b1526320.jpg?nii=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22862" y="1209472"/>
            <a:ext cx="88026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smtClean="0">
                <a:solidFill>
                  <a:srgbClr val="0000CD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ru-RU" sz="4000" b="1" i="0" dirty="0" err="1" smtClean="0">
                <a:solidFill>
                  <a:srgbClr val="0000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Паксязо</a:t>
            </a:r>
            <a:r>
              <a:rPr lang="ru-RU" sz="4000" b="1" i="0" dirty="0" smtClean="0">
                <a:solidFill>
                  <a:srgbClr val="0000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0" u="sng" dirty="0" err="1" smtClean="0">
                <a:solidFill>
                  <a:srgbClr val="0000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суликань</a:t>
            </a:r>
            <a:r>
              <a:rPr lang="ru-RU" sz="4000" b="1" i="0" dirty="0" smtClean="0">
                <a:solidFill>
                  <a:srgbClr val="0000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i="0" dirty="0" err="1" smtClean="0">
                <a:solidFill>
                  <a:srgbClr val="0000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межанзо</a:t>
            </a:r>
            <a:r>
              <a:rPr lang="ru-RU" sz="4000" b="1" i="0" dirty="0" smtClean="0">
                <a:solidFill>
                  <a:srgbClr val="0000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0" u="sng" dirty="0" err="1" smtClean="0">
                <a:solidFill>
                  <a:srgbClr val="0000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чувтонь</a:t>
            </a:r>
            <a:r>
              <a:rPr lang="ru-RU" sz="4000" b="1" i="0" dirty="0" smtClean="0">
                <a:solidFill>
                  <a:srgbClr val="0000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5996" y="2418944"/>
            <a:ext cx="81347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i="0" dirty="0" smtClean="0">
                <a:solidFill>
                  <a:srgbClr val="0000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Поле </a:t>
            </a:r>
            <a:r>
              <a:rPr lang="ru-RU" sz="4000" i="0" u="sng" dirty="0" smtClean="0">
                <a:solidFill>
                  <a:srgbClr val="0000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стеклянное</a:t>
            </a:r>
            <a:r>
              <a:rPr lang="ru-RU" sz="4000" i="0" dirty="0" smtClean="0">
                <a:solidFill>
                  <a:srgbClr val="0000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межи </a:t>
            </a:r>
            <a:r>
              <a:rPr lang="ru-RU" sz="4000" i="0" u="sng" dirty="0" smtClean="0">
                <a:solidFill>
                  <a:srgbClr val="0000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</a:t>
            </a:r>
            <a:r>
              <a:rPr lang="ru-RU" sz="4000" i="0" dirty="0" smtClean="0">
                <a:solidFill>
                  <a:srgbClr val="0000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6" name="Picture 6" descr="https://cdn.pixabay.com/photo/2015/06/12/13/07/window-806899__4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2" t="9537" r="1569" b="11589"/>
          <a:stretch/>
        </p:blipFill>
        <p:spPr bwMode="auto">
          <a:xfrm>
            <a:off x="4932608" y="3126830"/>
            <a:ext cx="4378817" cy="2871357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7981" y="6269610"/>
            <a:ext cx="1642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(Вальма )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56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phonoteka.org/uploads/posts/2021-05/1619944863_6-phonoteka_org-p-fon-dlya-prezentatsii-po-multfilmam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" t="3365" r="3769" b="893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4964" y="1299624"/>
            <a:ext cx="102090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0" u="sng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Вишка</a:t>
            </a:r>
            <a:r>
              <a:rPr lang="ru-RU" sz="5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чакшке</a:t>
            </a:r>
            <a:r>
              <a:rPr lang="ru-RU" sz="5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400" b="1" i="0" u="sng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тантей</a:t>
            </a:r>
            <a:r>
              <a:rPr lang="ru-RU" sz="5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кашине</a:t>
            </a:r>
            <a:r>
              <a:rPr lang="ru-RU" sz="5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5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7869" y="2342813"/>
            <a:ext cx="100797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i="0" u="sng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Маленький</a:t>
            </a:r>
            <a:r>
              <a:rPr lang="ru-RU" sz="480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горшочек, </a:t>
            </a:r>
            <a:r>
              <a:rPr lang="ru-RU" sz="4800" i="0" u="sng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вкусная</a:t>
            </a:r>
            <a:r>
              <a:rPr lang="ru-RU" sz="480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кашка.</a:t>
            </a:r>
            <a:endParaRPr lang="ru-RU" sz="4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https://thumbs.dreamstime.com/b/%D0%B1%D0%B5-%D0%B8%D0%B7%D0%BD%D0%B0-%D0%BF%D1%80%D0%B5-%D0%BF%D0%BE%D1%81%D1%8B-%D0%BA%D0%B8-nuts-655947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017" y="3016678"/>
            <a:ext cx="4736181" cy="3788945"/>
          </a:xfrm>
          <a:prstGeom prst="ellipse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76769" y="5768593"/>
            <a:ext cx="1717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Пеште</a:t>
            </a:r>
            <a:r>
              <a:rPr lang="ru-RU" sz="3200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4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kartinkin.net/uploads/posts/2021-01/1610211642_37-p-fon-s-ogorodom-dlya-prezentatsii-detyam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031" y="0"/>
            <a:ext cx="122950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1365" y="256995"/>
            <a:ext cx="115462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Сонсь</a:t>
            </a:r>
            <a:r>
              <a:rPr lang="ru-RU" sz="4800" b="1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0" u="sng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вишкине</a:t>
            </a:r>
            <a:r>
              <a:rPr lang="ru-RU" sz="4800" b="1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800" b="1" i="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лангсонзо</a:t>
            </a:r>
            <a:r>
              <a:rPr lang="ru-RU" sz="4800" b="1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сядо</a:t>
            </a:r>
            <a:r>
              <a:rPr lang="ru-RU" sz="4800" b="1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оршамо</a:t>
            </a:r>
            <a:r>
              <a:rPr lang="ru-RU" sz="4800" b="1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51482" y="1614317"/>
            <a:ext cx="9322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Сама </a:t>
            </a:r>
            <a:r>
              <a:rPr lang="ru-RU" sz="4400" i="0" u="sng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маленькая</a:t>
            </a:r>
            <a:r>
              <a:rPr lang="ru-RU" sz="440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а одета в сто одёжек.</a:t>
            </a:r>
            <a:endParaRPr lang="ru-RU" sz="4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4" descr="https://www.culture.ru/storage/images/e6aba7c47c2d76ec25933d9d69df5c98/53b9cfb00991b6cb4b85f6fdb3b8ec5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41" y="2609544"/>
            <a:ext cx="4401167" cy="3079060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2320" y="6008805"/>
            <a:ext cx="25946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3200" i="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Капста</a:t>
            </a:r>
            <a:r>
              <a:rPr lang="ru-RU" sz="320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пря.)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0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phonoteka.org/uploads/posts/2021-05/1620708096_9-phonoteka_org-p-mordovskii-fon-dlya-prezentatsii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91578" y="3712852"/>
            <a:ext cx="7408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всем!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8186" y="803062"/>
            <a:ext cx="11281893" cy="948464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115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Сюкпря </a:t>
            </a:r>
            <a:r>
              <a:rPr lang="ru-RU" sz="115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весенень</a:t>
            </a:r>
            <a:r>
              <a:rPr lang="ru-RU" sz="115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41841" y="2092923"/>
            <a:ext cx="787650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Уледе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шумбрат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30633" y="4871116"/>
            <a:ext cx="7056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Будьте здоровы!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79710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15053_6-p-fon-dlya-prezentatsiya-tema-bibliotek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5495" y="740293"/>
            <a:ext cx="914650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Эрзянь </a:t>
            </a:r>
            <a:r>
              <a:rPr lang="ru-RU" sz="2400" b="1" cap="none" spc="0" dirty="0" err="1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келень</a:t>
            </a:r>
            <a:r>
              <a:rPr lang="ru-RU" sz="24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уроксо</a:t>
            </a:r>
            <a:r>
              <a:rPr lang="ru-RU" sz="24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минь</a:t>
            </a:r>
            <a:r>
              <a:rPr lang="ru-RU" sz="24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ютынек</a:t>
            </a:r>
            <a:r>
              <a:rPr lang="ru-RU" sz="24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«Прилагательноесь» </a:t>
            </a:r>
            <a:r>
              <a:rPr lang="ru-RU" sz="2400" b="1" cap="none" spc="0" dirty="0" err="1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теманть</a:t>
            </a:r>
            <a:r>
              <a:rPr lang="ru-RU" sz="24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400" b="1" dirty="0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</a:t>
            </a:r>
            <a:r>
              <a:rPr lang="ru-RU" sz="2400" b="1" dirty="0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карминь</a:t>
            </a:r>
            <a:r>
              <a:rPr lang="ru-RU" sz="2400" b="1" dirty="0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содамо</a:t>
            </a:r>
            <a:r>
              <a:rPr lang="ru-RU" sz="2400" b="1" dirty="0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седе</a:t>
            </a:r>
            <a:r>
              <a:rPr lang="ru-RU" sz="2400" b="1" dirty="0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домкасто</a:t>
            </a:r>
            <a:r>
              <a:rPr lang="ru-RU" sz="2400" b="1" dirty="0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 </a:t>
            </a:r>
            <a:r>
              <a:rPr lang="ru-RU" sz="2400" b="1" dirty="0" err="1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кортамо</a:t>
            </a:r>
            <a:r>
              <a:rPr lang="ru-RU" sz="2400" b="1" dirty="0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пельксэнть</a:t>
            </a:r>
            <a:r>
              <a:rPr lang="ru-RU" sz="2400" b="1" dirty="0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</a:t>
            </a:r>
            <a:r>
              <a:rPr lang="ru-RU" sz="2400" b="1" dirty="0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err="1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арсинь</a:t>
            </a:r>
            <a:r>
              <a:rPr lang="ru-RU" sz="2400" b="1" dirty="0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теемс</a:t>
            </a:r>
            <a:r>
              <a:rPr lang="ru-RU" sz="2400" b="1" dirty="0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«Прилагательноесь </a:t>
            </a:r>
            <a:r>
              <a:rPr lang="ru-RU" sz="2400" b="1" dirty="0" err="1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содамоёвкссо</a:t>
            </a:r>
            <a:r>
              <a:rPr lang="ru-RU" sz="2400" b="1" dirty="0" smtClean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cap="none" spc="0" dirty="0">
              <a:ln/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18136" y="217073"/>
            <a:ext cx="23349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Икельце вал.</a:t>
            </a:r>
            <a:endParaRPr lang="ru-RU" sz="28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1131" y="2550096"/>
            <a:ext cx="39248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Проектэнь </a:t>
            </a:r>
            <a:r>
              <a:rPr lang="ru-RU" sz="2800" b="1" cap="none" spc="0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вешематне</a:t>
            </a:r>
            <a:r>
              <a:rPr lang="ru-RU" sz="2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cap="none" spc="0" dirty="0" smtClean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1052" y="3054558"/>
            <a:ext cx="85945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cap="none" spc="0" dirty="0" err="1" smtClean="0">
                <a:ln/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Содамс</a:t>
            </a:r>
            <a:r>
              <a:rPr lang="ru-RU" sz="2400" b="1" cap="none" spc="0" dirty="0" smtClean="0">
                <a:ln/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cap="none" spc="0" dirty="0" err="1" smtClean="0">
                <a:ln/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кодамо</a:t>
            </a:r>
            <a:r>
              <a:rPr lang="ru-RU" sz="2400" b="1" cap="none" spc="0" dirty="0" smtClean="0">
                <a:ln/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 smtClean="0">
                <a:ln/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лезэ</a:t>
            </a:r>
            <a:r>
              <a:rPr lang="ru-RU" sz="2400" b="1" cap="none" spc="0" dirty="0" smtClean="0">
                <a:ln/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максы </a:t>
            </a:r>
            <a:r>
              <a:rPr lang="ru-RU" sz="2400" b="1" cap="none" spc="0" dirty="0" err="1" smtClean="0">
                <a:ln/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прилагательноесь</a:t>
            </a:r>
            <a:r>
              <a:rPr lang="ru-RU" sz="2400" b="1" cap="none" spc="0" dirty="0" smtClean="0">
                <a:ln/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 smtClean="0">
                <a:ln/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содамоёвкссо</a:t>
            </a:r>
            <a:r>
              <a:rPr lang="ru-RU" sz="2400" b="1" cap="none" spc="0" dirty="0" smtClean="0">
                <a:ln/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cap="none" spc="0" dirty="0">
              <a:ln/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8779" y="3689823"/>
            <a:ext cx="40621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Проектэнь </a:t>
            </a:r>
            <a:r>
              <a:rPr lang="ru-RU" sz="28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максоматне</a:t>
            </a:r>
            <a:r>
              <a:rPr lang="ru-RU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515" y="4226017"/>
            <a:ext cx="1208896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cap="none" spc="0" dirty="0" err="1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Арсемс</a:t>
            </a:r>
            <a:r>
              <a:rPr lang="ru-RU" sz="2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кода </a:t>
            </a:r>
            <a:r>
              <a:rPr lang="ru-RU" sz="2400" b="1" cap="none" spc="0" dirty="0" err="1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вешневи</a:t>
            </a:r>
            <a:r>
              <a:rPr lang="ru-RU" sz="2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содамоёвксонь</a:t>
            </a:r>
            <a:r>
              <a:rPr lang="ru-RU" sz="2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муевксэсь</a:t>
            </a:r>
            <a:r>
              <a:rPr lang="ru-RU" sz="2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cap="none" spc="0" dirty="0" err="1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Ванномс</a:t>
            </a:r>
            <a:r>
              <a:rPr lang="ru-RU" sz="2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cap="none" spc="0" dirty="0" err="1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кодамо</a:t>
            </a:r>
            <a:r>
              <a:rPr lang="ru-RU" sz="2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тев</a:t>
            </a:r>
            <a:r>
              <a:rPr lang="ru-RU" sz="2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теи</a:t>
            </a:r>
            <a:r>
              <a:rPr lang="ru-RU" sz="2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прилагательноесь</a:t>
            </a:r>
            <a:r>
              <a:rPr lang="ru-RU" sz="2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содамоёвкссо</a:t>
            </a:r>
            <a:r>
              <a:rPr lang="ru-RU" sz="2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Гипотезась.</a:t>
            </a:r>
            <a:r>
              <a:rPr lang="ru-RU" sz="2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Гипотезась</a:t>
            </a:r>
            <a:r>
              <a:rPr lang="ru-RU" sz="2400" b="1" dirty="0" smtClean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бути </a:t>
            </a:r>
            <a:r>
              <a:rPr lang="ru-RU" sz="2400" b="1" dirty="0" err="1" smtClean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содамоёкссто</a:t>
            </a:r>
            <a:r>
              <a:rPr lang="ru-RU" sz="2400" b="1" dirty="0" smtClean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ёртомс</a:t>
            </a:r>
            <a:r>
              <a:rPr lang="ru-RU" sz="2400" b="1" dirty="0" smtClean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прилагательнойтнень</a:t>
            </a:r>
            <a:r>
              <a:rPr lang="ru-RU" sz="2400" b="1" dirty="0" smtClean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sz="2400" b="1" dirty="0" err="1" smtClean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содамс</a:t>
            </a:r>
            <a:r>
              <a:rPr lang="ru-RU" sz="2400" b="1" dirty="0" smtClean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сонзэ</a:t>
            </a:r>
            <a:r>
              <a:rPr lang="ru-RU" sz="2400" b="1" dirty="0" smtClean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карми</a:t>
            </a:r>
            <a:r>
              <a:rPr lang="ru-RU" sz="2400" b="1" dirty="0" smtClean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пек </a:t>
            </a:r>
            <a:r>
              <a:rPr lang="ru-RU" sz="2400" b="1" dirty="0" err="1" smtClean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стака</a:t>
            </a:r>
            <a:r>
              <a:rPr lang="ru-RU" sz="2400" b="1" dirty="0" smtClean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эли овсе а </a:t>
            </a:r>
            <a:r>
              <a:rPr lang="ru-RU" sz="2400" b="1" dirty="0" err="1" smtClean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содави</a:t>
            </a:r>
            <a:r>
              <a:rPr lang="ru-RU" sz="2400" b="1" dirty="0" smtClean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cap="none" spc="0" dirty="0" smtClean="0">
              <a:ln/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cap="none" spc="0" dirty="0" smtClean="0">
                <a:ln/>
                <a:effectLst/>
              </a:rPr>
              <a:t> </a:t>
            </a:r>
          </a:p>
          <a:p>
            <a:pPr marL="457200" indent="-457200" algn="ctr">
              <a:buAutoNum type="arabicPeriod"/>
            </a:pPr>
            <a:endParaRPr lang="ru-RU" sz="2400" b="1" cap="none" spc="0" dirty="0">
              <a:ln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72029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5.infourok.ru/uploads/ex/0d33/00026aaa-96ece7ca/hello_html_m5b1fda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14808"/>
            <a:ext cx="1223527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Прилагательноесь</a:t>
            </a:r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-те </a:t>
            </a:r>
            <a:r>
              <a:rPr lang="ru-RU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кортамо</a:t>
            </a:r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пелькс</a:t>
            </a:r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</a:t>
            </a:r>
          </a:p>
          <a:p>
            <a:pPr algn="ctr"/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она 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невти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предметэнь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ёнкс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ды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отвечи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одамо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 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одат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 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евкстематнень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лангс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271" y="2700131"/>
            <a:ext cx="1156483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Сон 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теи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минек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кортамонок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седе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мазыекс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Прилагательноесь 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эри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оякс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</a:t>
            </a:r>
          </a:p>
          <a:p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исэ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существительноенть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марто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7369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beloevo-kor.ru/wp-content/uploads/2018/12/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1466" y="307951"/>
            <a:ext cx="8123314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Телень </a:t>
            </a:r>
            <a:r>
              <a:rPr lang="ru-RU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менельстэ</a:t>
            </a:r>
            <a:r>
              <a:rPr lang="ru-RU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сынь</a:t>
            </a:r>
            <a:r>
              <a:rPr lang="ru-RU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прыть,</a:t>
            </a:r>
          </a:p>
          <a:p>
            <a:r>
              <a:rPr lang="ru-RU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Велькссэнь</a:t>
            </a:r>
            <a:r>
              <a:rPr lang="ru-RU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мазыйстэ</a:t>
            </a:r>
            <a:r>
              <a:rPr lang="ru-RU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чарыть</a:t>
            </a:r>
            <a:r>
              <a:rPr lang="ru-RU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4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Шождыне</a:t>
            </a:r>
            <a:r>
              <a:rPr lang="ru-RU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толгинеть</a:t>
            </a:r>
            <a:r>
              <a:rPr lang="ru-RU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4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Ашо</a:t>
            </a:r>
            <a:r>
              <a:rPr lang="ru-RU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.</a:t>
            </a:r>
            <a:endParaRPr lang="ru-RU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37471" y="2799673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неба они слетают,</a:t>
            </a:r>
          </a:p>
          <a:p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мной летают.</a:t>
            </a:r>
          </a:p>
          <a:p>
            <a:r>
              <a:rPr lang="ru-RU" sz="4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Лёгкие</a:t>
            </a:r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пушинки,</a:t>
            </a:r>
          </a:p>
          <a:p>
            <a:r>
              <a:rPr lang="ru-RU" sz="4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Белые</a:t>
            </a:r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https://st.depositphotos.com/1007168/3584/i/950/depositphotos_35849979-stock-photo-snowflake-cartoon-mascot-charac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608" y="3108718"/>
            <a:ext cx="3473402" cy="2984478"/>
          </a:xfrm>
          <a:prstGeom prst="ellipse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805362" y="6181026"/>
            <a:ext cx="2702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Ловтештинеть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382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ds01.infourok.ru/uploads/ex/1285/0000260c-0f5a4801/img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76410" y="516352"/>
            <a:ext cx="104449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Вальма </a:t>
            </a:r>
            <a:r>
              <a:rPr lang="ru-RU" sz="5400" b="1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лангсо</a:t>
            </a:r>
            <a:r>
              <a:rPr lang="ru-RU" sz="54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5400" b="1" u="sng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ашо</a:t>
            </a:r>
            <a:r>
              <a:rPr lang="ru-RU" sz="54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катка </a:t>
            </a:r>
            <a:r>
              <a:rPr lang="ru-RU" sz="5400" b="1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ашти</a:t>
            </a:r>
            <a:r>
              <a:rPr lang="ru-RU" sz="54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54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46158" y="1602460"/>
            <a:ext cx="97122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подоконнике </a:t>
            </a:r>
            <a:r>
              <a:rPr lang="ru-RU" sz="4800" u="sng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белая</a:t>
            </a:r>
            <a:r>
              <a:rPr lang="ru-RU" sz="48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кошка сидит. </a:t>
            </a:r>
            <a:endParaRPr lang="ru-RU" sz="4800" dirty="0">
              <a:solidFill>
                <a:srgbClr val="FFC000"/>
              </a:solidFill>
            </a:endParaRPr>
          </a:p>
        </p:txBody>
      </p:sp>
      <p:pic>
        <p:nvPicPr>
          <p:cNvPr id="5" name="Picture 6" descr="https://ne-kurim.ru/forum/attachments/1583787558513-png.1142445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13" y="2596235"/>
            <a:ext cx="3573671" cy="3537934"/>
          </a:xfrm>
          <a:prstGeom prst="ellipse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024663" y="6134169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32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Чись</a:t>
            </a:r>
            <a:r>
              <a:rPr lang="ru-RU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82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ds04.infourok.ru/uploads/ex/115b/000973b2-d19e3573/hello_html_m74426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01024" y="105057"/>
            <a:ext cx="92899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Тейтерь </a:t>
            </a:r>
            <a:r>
              <a:rPr lang="ru-RU" sz="4800" b="1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мольсь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800" b="1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ведень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800" b="1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кандомо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4800" b="1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прась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800" b="1" u="sng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сиянь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800" b="1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сурксозо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ков </a:t>
            </a:r>
            <a:r>
              <a:rPr lang="ru-RU" sz="4800" b="1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неизе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— </a:t>
            </a:r>
            <a:r>
              <a:rPr lang="ru-RU" sz="4800" b="1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кадызе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4800" b="1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чи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800" b="1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неизе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— </a:t>
            </a:r>
            <a:r>
              <a:rPr lang="ru-RU" sz="4800" b="1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саизе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3334" y="2512032"/>
            <a:ext cx="1130765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Девушка ходила за водой, уронила </a:t>
            </a:r>
            <a:r>
              <a:rPr lang="ru-RU" sz="4400" u="sng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серебряное</a:t>
            </a: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колечко; луна увидела — оставила, солнце увидело — взяло.</a:t>
            </a:r>
            <a:endParaRPr lang="ru-RU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https://thumbs.dreamstime.com/z/%D0%BF%D1%80%D0%B8%D0%BD%D1%86%D0%B8%D0%BF%D0%B8%D0%B0-%D1%8C%D0%BD%D0%B0%D1%8F-%D1%81%D1%85%D0%B5%D0%BC%D0%B0-eco-%D1%81-%D0%B3%D0%BE-%D1%83%D0%B1%D1%8B%D0%BC%D0%B8-%D0%B8%D1%81%D1%82%D1%8C%D1%8F%D0%BC%D0%B8-296039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14849" r="15276" b="9446"/>
          <a:stretch/>
        </p:blipFill>
        <p:spPr bwMode="auto">
          <a:xfrm>
            <a:off x="5937159" y="3863821"/>
            <a:ext cx="2756080" cy="2786876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38879" y="5682780"/>
            <a:ext cx="20891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2800" dirty="0" err="1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Ведьбайге</a:t>
            </a:r>
            <a:r>
              <a:rPr lang="ru-RU" sz="28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  <a:endParaRPr lang="ru-RU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72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m0-tub-ru.yandex.net/i?id=b95f5ffa9a399c4ca0a345336b52ad78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43768" y="900379"/>
            <a:ext cx="95044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Кудодо кудос </a:t>
            </a:r>
            <a:r>
              <a:rPr lang="ru-RU" sz="4800" b="1" u="sng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якстере</a:t>
            </a:r>
            <a:r>
              <a:rPr lang="ru-RU" sz="4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атякш</a:t>
            </a:r>
            <a:r>
              <a:rPr lang="ru-RU" sz="4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яки. 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3691" y="1855042"/>
            <a:ext cx="93145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 дома к дому </a:t>
            </a:r>
            <a:r>
              <a:rPr lang="ru-RU" sz="4400" u="sng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красный</a:t>
            </a:r>
            <a:r>
              <a:rPr lang="ru-RU" sz="4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петух ходит. 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7" name="Picture 4" descr="https://www.kindpng.com/picc/m/22-220986_fire-fuego-hot-sweer-kawaii-freetoedit-fire-kawai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985" y="3224790"/>
            <a:ext cx="2501766" cy="2403278"/>
          </a:xfrm>
          <a:prstGeom prst="ellipse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002103" y="5473592"/>
            <a:ext cx="17009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(Тол.) 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69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catherineasquithgallery.com/uploads/posts/2021-02/1613715477_121-p-novogodnii-fon-dlya-prezentatsii-1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40868" y="1312504"/>
            <a:ext cx="94663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 стуки, а </a:t>
            </a:r>
            <a:r>
              <a:rPr lang="ru-RU" sz="48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грохи</a:t>
            </a:r>
            <a:r>
              <a:rPr lang="ru-RU" sz="4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— </a:t>
            </a:r>
            <a:r>
              <a:rPr lang="ru-RU" sz="4800" b="1" u="sng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ашо</a:t>
            </a:r>
            <a:r>
              <a:rPr lang="ru-RU" sz="4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8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сэдь</a:t>
            </a:r>
            <a:r>
              <a:rPr lang="ru-RU" sz="4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8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теи</a:t>
            </a:r>
            <a:r>
              <a:rPr lang="ru-RU" sz="4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4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64296" y="2329934"/>
            <a:ext cx="99245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 стучит, не гремит-</a:t>
            </a:r>
            <a:r>
              <a:rPr lang="ru-RU" sz="4400" u="sng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белый</a:t>
            </a:r>
            <a:r>
              <a:rPr lang="ru-RU" sz="4400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мост делает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6" name="Picture 4" descr="http://old.sertification.net/news/I_iz_lesy_vishel/images/059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9" t="6011" r="4028" b="43284"/>
          <a:stretch/>
        </p:blipFill>
        <p:spPr bwMode="auto">
          <a:xfrm>
            <a:off x="8342958" y="3024561"/>
            <a:ext cx="2768958" cy="2897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23261" y="6205488"/>
            <a:ext cx="19960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3200" dirty="0" err="1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Якшамо</a:t>
            </a:r>
            <a:r>
              <a:rPr lang="ru-RU" sz="3200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  <a:endParaRPr lang="ru-RU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13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s://catherineasquithgallery.com/uploads/posts/2021-02/1613539462_52-p-fon-dlya-detskoi-prezentatsii-powerpoint-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1404" y="501134"/>
            <a:ext cx="100266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0" u="sng" dirty="0" err="1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Кшнинь</a:t>
            </a:r>
            <a:r>
              <a:rPr lang="ru-RU" sz="4800" b="1" i="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0" dirty="0" err="1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тулыне</a:t>
            </a:r>
            <a:r>
              <a:rPr lang="ru-RU" sz="4800" b="1" i="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800" b="1" i="0" u="sng" dirty="0" err="1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мушконь</a:t>
            </a:r>
            <a:r>
              <a:rPr lang="ru-RU" sz="4800" b="1" i="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0" dirty="0" err="1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пулыне</a:t>
            </a:r>
            <a:r>
              <a:rPr lang="ru-RU" sz="4800" b="1" i="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88681" y="1833265"/>
            <a:ext cx="100609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i="0" u="sng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Железный</a:t>
            </a:r>
            <a:r>
              <a:rPr lang="ru-RU" sz="4400" i="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гвоздик, </a:t>
            </a:r>
            <a:r>
              <a:rPr lang="ru-RU" sz="4400" i="0" u="sng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конопляный</a:t>
            </a:r>
            <a:r>
              <a:rPr lang="ru-RU" sz="4400" i="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хвостик.</a:t>
            </a:r>
            <a:endParaRPr lang="ru-RU" sz="4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2" name="Picture 8" descr="https://millionstatusov.ru/pic/statpic/all4/5abf4df51058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732" y="2602706"/>
            <a:ext cx="3109831" cy="3169254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9160" y="5945648"/>
            <a:ext cx="3568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280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Салмукс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суре </a:t>
            </a:r>
            <a:r>
              <a:rPr lang="ru-RU" sz="280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марто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319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343</Words>
  <Application>Microsoft Office PowerPoint</Application>
  <PresentationFormat>Широкоэкранный</PresentationFormat>
  <Paragraphs>63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29</cp:revision>
  <dcterms:created xsi:type="dcterms:W3CDTF">2022-02-07T15:29:32Z</dcterms:created>
  <dcterms:modified xsi:type="dcterms:W3CDTF">2022-05-24T04:18:53Z</dcterms:modified>
</cp:coreProperties>
</file>