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4" r:id="rId7"/>
    <p:sldId id="266" r:id="rId8"/>
    <p:sldId id="262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214414" y="642918"/>
            <a:ext cx="707236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Внеклассное занятие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 по правилам дорожного движения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« Мы – пешеходы!»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 для учащихся 1 – 2 класса.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600" b="1" i="1" dirty="0" smtClean="0">
              <a:solidFill>
                <a:srgbClr val="C00000"/>
              </a:solidFill>
              <a:latin typeface="Arial" pitchFamily="34" charset="0"/>
              <a:ea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500438"/>
            <a:ext cx="1609725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 t="59424" r="69403" b="518"/>
          <a:stretch>
            <a:fillRect/>
          </a:stretch>
        </p:blipFill>
        <p:spPr bwMode="auto">
          <a:xfrm>
            <a:off x="214282" y="3571876"/>
            <a:ext cx="2571768" cy="2571768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t="10293" r="70126" b="52653"/>
          <a:stretch>
            <a:fillRect/>
          </a:stretch>
        </p:blipFill>
        <p:spPr bwMode="auto">
          <a:xfrm>
            <a:off x="3071802" y="857232"/>
            <a:ext cx="3032146" cy="2872560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 l="34591" t="8234" r="35534" b="52653"/>
          <a:stretch>
            <a:fillRect/>
          </a:stretch>
        </p:blipFill>
        <p:spPr bwMode="auto">
          <a:xfrm>
            <a:off x="214282" y="214290"/>
            <a:ext cx="2357454" cy="2357454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 l="72327" t="8234" r="-629" b="52653"/>
          <a:stretch>
            <a:fillRect/>
          </a:stretch>
        </p:blipFill>
        <p:spPr bwMode="auto">
          <a:xfrm>
            <a:off x="6786578" y="214290"/>
            <a:ext cx="2143140" cy="2262203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 l="48743" t="59699" r="21383" b="-870"/>
          <a:stretch>
            <a:fillRect/>
          </a:stretch>
        </p:blipFill>
        <p:spPr bwMode="auto">
          <a:xfrm>
            <a:off x="6500826" y="3571876"/>
            <a:ext cx="2428860" cy="2556695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0" y="5780782"/>
            <a:ext cx="3960636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Подземный </a:t>
            </a:r>
          </a:p>
          <a:p>
            <a:pPr algn="ctr"/>
            <a:r>
              <a:rPr lang="ru-RU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пешеходный переход</a:t>
            </a:r>
            <a:endParaRPr lang="ru-RU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83364" y="5780782"/>
            <a:ext cx="3960636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Надземный </a:t>
            </a:r>
          </a:p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пешеходный переход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2500306"/>
            <a:ext cx="2575192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Пешеходный </a:t>
            </a:r>
          </a:p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переход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286496" y="2285992"/>
            <a:ext cx="28575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Пешеходная </a:t>
            </a:r>
          </a:p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дорожка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71736" y="3429000"/>
            <a:ext cx="4046364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Движение пешеходов</a:t>
            </a:r>
          </a:p>
          <a:p>
            <a:pPr algn="ctr"/>
            <a:r>
              <a:rPr lang="ru-RU" sz="32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запрещено</a:t>
            </a:r>
            <a:endParaRPr lang="ru-RU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428604"/>
            <a:ext cx="7358897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43042" y="4857760"/>
            <a:ext cx="581588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Открыта школа</a:t>
            </a:r>
          </a:p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светофорных наук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20" y="928670"/>
            <a:ext cx="6436378" cy="3416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Помни правила</a:t>
            </a:r>
          </a:p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движения</a:t>
            </a:r>
          </a:p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 будь здоров!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1714488"/>
            <a:ext cx="2824171" cy="4946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3" y="2285992"/>
            <a:ext cx="2438787" cy="4271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357158" y="785794"/>
            <a:ext cx="671517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Здравствуйте, ребята!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1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Я и вежливый и строгий,</a:t>
            </a:r>
            <a:endParaRPr kumimoji="0" lang="ru-RU" sz="4000" b="0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Я известен на весь мир!</a:t>
            </a:r>
            <a:endParaRPr kumimoji="0" lang="ru-RU" sz="4000" b="0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Я на улице широкой</a:t>
            </a:r>
            <a:endParaRPr kumimoji="0" lang="ru-RU" sz="4000" b="0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Самый главный командир.</a:t>
            </a:r>
            <a:endParaRPr kumimoji="0" lang="ru-RU" sz="4000" b="0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357166"/>
            <a:ext cx="8643998" cy="4247317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dirty="0" smtClean="0"/>
              <a:t> </a:t>
            </a:r>
            <a:r>
              <a:rPr lang="ru-RU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Хоть у вас терпенья нет,</a:t>
            </a:r>
          </a:p>
          <a:p>
            <a:pPr algn="ctr"/>
            <a:r>
              <a:rPr lang="ru-RU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Подождите: красный свет!</a:t>
            </a:r>
          </a:p>
          <a:p>
            <a:pPr algn="ctr"/>
            <a:r>
              <a:rPr lang="ru-RU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Красный свет нам говорит: Стой! Опасно! </a:t>
            </a:r>
          </a:p>
          <a:p>
            <a:pPr algn="ctr"/>
            <a:r>
              <a:rPr lang="ru-RU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Путь закрыт!      </a:t>
            </a:r>
            <a:endParaRPr lang="ru-RU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3643306" y="4786322"/>
            <a:ext cx="1857388" cy="178595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16386" grpId="1" animBg="1"/>
      <p:bldP spid="16386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571480"/>
            <a:ext cx="6929486" cy="5632311"/>
          </a:xfrm>
          <a:prstGeom prst="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Жёлтый свет-предупрежденье: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Жди сигнала для движенья.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Объявляю вам заранее: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Перехода больше нет!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Не спешите, посмотрите,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посмотрите на меня!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Не спешите, 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подождите до зелёного огня.   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7072330" y="2428868"/>
            <a:ext cx="1857384" cy="1776421"/>
          </a:xfrm>
          <a:prstGeom prst="flowChartConnector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/>
      <p:bldP spid="17410" grpId="1" animBg="1"/>
      <p:bldP spid="17410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488" y="785794"/>
            <a:ext cx="6072231" cy="5632311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Зелёный свет </a:t>
            </a:r>
          </a:p>
          <a:p>
            <a:pPr algn="ctr"/>
            <a:r>
              <a:rPr lang="ru-R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открыл дорогу:</a:t>
            </a:r>
          </a:p>
          <a:p>
            <a:pPr algn="ctr"/>
            <a:r>
              <a:rPr lang="ru-R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Переходить ребят могут.</a:t>
            </a:r>
          </a:p>
          <a:p>
            <a:pPr algn="ctr"/>
            <a:r>
              <a:rPr lang="ru-R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Вот теперь идите смело -</a:t>
            </a:r>
          </a:p>
          <a:p>
            <a:pPr algn="ctr"/>
            <a:r>
              <a:rPr lang="ru-R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Пешеходам путь открыт!</a:t>
            </a:r>
          </a:p>
          <a:p>
            <a:pPr algn="ctr"/>
            <a:r>
              <a:rPr lang="ru-R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Проходите, разрешаю,</a:t>
            </a:r>
          </a:p>
          <a:p>
            <a:pPr algn="ctr"/>
            <a:r>
              <a:rPr lang="ru-R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Не беда, что я один,</a:t>
            </a:r>
          </a:p>
          <a:p>
            <a:pPr algn="ctr"/>
            <a:r>
              <a:rPr lang="ru-R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Я надёжно защищаю</a:t>
            </a:r>
          </a:p>
          <a:p>
            <a:pPr algn="ctr"/>
            <a:r>
              <a:rPr lang="ru-R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От трамваев и машин!</a:t>
            </a:r>
            <a:endParaRPr lang="ru-RU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500034" y="2357430"/>
            <a:ext cx="2000264" cy="2000263"/>
          </a:xfrm>
          <a:prstGeom prst="flowChartConnector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4" grpId="1" animBg="1"/>
      <p:bldP spid="18434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20301822">
            <a:off x="1029843" y="2364386"/>
            <a:ext cx="7310480" cy="155828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Поиграем</a:t>
            </a:r>
            <a:endParaRPr lang="ru-RU" sz="9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571480"/>
            <a:ext cx="8072462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</a:rPr>
              <a:t> красный – молчим</a:t>
            </a:r>
            <a:endParaRPr lang="ru-RU" sz="4000" dirty="0" smtClean="0">
              <a:solidFill>
                <a:srgbClr val="0070C0"/>
              </a:solidFill>
              <a:latin typeface="Arial" pitchFamily="34" charset="0"/>
              <a:ea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000" dirty="0" smtClean="0">
              <a:solidFill>
                <a:srgbClr val="0070C0"/>
              </a:solidFill>
              <a:latin typeface="Arial" pitchFamily="34" charset="0"/>
              <a:ea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</a:rPr>
              <a:t> желтый – хлопаем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000" dirty="0" smtClean="0">
              <a:solidFill>
                <a:srgbClr val="0070C0"/>
              </a:solidFill>
              <a:latin typeface="Arial" pitchFamily="34" charset="0"/>
              <a:ea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</a:rPr>
              <a:t>зеленый – топаем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AutoShape 2"/>
          <p:cNvSpPr>
            <a:spLocks noChangeArrowheads="1"/>
          </p:cNvSpPr>
          <p:nvPr/>
        </p:nvSpPr>
        <p:spPr bwMode="auto">
          <a:xfrm>
            <a:off x="1357290" y="285728"/>
            <a:ext cx="1857388" cy="178595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1428728" y="2357430"/>
            <a:ext cx="1857384" cy="1776421"/>
          </a:xfrm>
          <a:prstGeom prst="flowChartConnector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2"/>
          <p:cNvSpPr>
            <a:spLocks noChangeArrowheads="1"/>
          </p:cNvSpPr>
          <p:nvPr/>
        </p:nvSpPr>
        <p:spPr bwMode="auto">
          <a:xfrm>
            <a:off x="1357290" y="4500570"/>
            <a:ext cx="2000264" cy="2000263"/>
          </a:xfrm>
          <a:prstGeom prst="flowChartConnector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  <p:bldP spid="3" grpId="3" animBg="1"/>
      <p:bldP spid="3" grpId="4" animBg="1"/>
      <p:bldP spid="4" grpId="0" animBg="1"/>
      <p:bldP spid="4" grpId="1" animBg="1"/>
      <p:bldP spid="4" grpId="2" animBg="1"/>
      <p:bldP spid="4" grpId="3" animBg="1"/>
      <p:bldP spid="4" grpId="4" animBg="1"/>
      <p:bldP spid="5" grpId="0" animBg="1"/>
      <p:bldP spid="5" grpId="1" animBg="1"/>
      <p:bldP spid="5" grpId="2" animBg="1"/>
      <p:bldP spid="5" grpId="3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lum contrast="40000"/>
          </a:blip>
          <a:srcRect/>
          <a:stretch>
            <a:fillRect/>
          </a:stretch>
        </p:blipFill>
        <p:spPr bwMode="auto">
          <a:xfrm>
            <a:off x="2214546" y="1714488"/>
            <a:ext cx="4786346" cy="4597140"/>
          </a:xfrm>
          <a:prstGeom prst="rect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571472" y="571480"/>
            <a:ext cx="81439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Первый в мире светофор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571612"/>
            <a:ext cx="3500462" cy="4667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lum contrast="20000"/>
          </a:blip>
          <a:srcRect/>
          <a:stretch>
            <a:fillRect/>
          </a:stretch>
        </p:blipFill>
        <p:spPr bwMode="auto">
          <a:xfrm>
            <a:off x="3714744" y="3571876"/>
            <a:ext cx="1857388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786182" y="285728"/>
            <a:ext cx="5357818" cy="390876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Пешеход, пешеход!</a:t>
            </a:r>
          </a:p>
          <a:p>
            <a:pPr algn="ctr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Помни ты про переход!</a:t>
            </a:r>
          </a:p>
          <a:p>
            <a:pPr algn="ctr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Подземный, наземный,</a:t>
            </a:r>
          </a:p>
          <a:p>
            <a:pPr algn="ctr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Похожий на зебру</a:t>
            </a:r>
          </a:p>
          <a:p>
            <a:pPr algn="ctr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Знай, что только переход </a:t>
            </a:r>
          </a:p>
          <a:p>
            <a:pPr algn="ctr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От машин тебя спасёт!</a:t>
            </a:r>
          </a:p>
          <a:p>
            <a:r>
              <a:rPr lang="ru-RU" sz="3200" dirty="0" smtClean="0"/>
              <a:t> 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89</TotalTime>
  <Words>220</Words>
  <PresentationFormat>Экран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12</cp:revision>
  <dcterms:modified xsi:type="dcterms:W3CDTF">2022-05-23T18:46:40Z</dcterms:modified>
</cp:coreProperties>
</file>