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DECAE-8483-4459-AC76-A040BDD52842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7C10F-05ED-4155-82EB-1D6B7C4CF25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7C10F-05ED-4155-82EB-1D6B7C4CF25E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Рычаг в повседневной жизни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Рычаг - это простой механизм, служащий для облегчения выполнения многих видов работ, например, подъем тяжестей или сообщение телам начальной скорости. Рычаг состоит из двух элементов: балки определенной длины и одной опоры. Опора, располагаемая под балкой, делит рычаг на два плеча. Соотношение их длин является принципиальным во время применения этого механизма.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Рычаги широко распространены в быту. Вам было бы гораздо сложнее открыть туго завинченный водопроводный кран, если бы у него не было ручки в 3-5 см, которая представляет собой маленький, но очень эффективный рычаг. То же самое относится к гаечному ключу, которым вы откручиваете или закручиваете болт или гайку. Чем длиннее ключ, тем легче вам будет открутить эту гайку, или наоборот, тем туже вы сможете её затянуть. При работе с особо крупными и тяжелыми болтами и гайками, например, при ремонте различных механизмов, автомобилей, станков, используют гаечные ключи с рукояткой до метра.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того чтобы уравновесить меньшей силой большую силу, необходимо, чтобы ее плечо превышало плечо большей силы. Выигрыш в силе, получаемый с помощью рычага, определяется отношением плеч приложенных сил. В этом состоит правило рычага.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Рычаг - это одно из первых и часто используемое изобретение, которое изобрел человек. В нашем современном мире рычаги находят широкое применение как в природе, так и в рукотворном мире, созданном человеком. Практически любой механизм, преобразующий механическое движение, в том или ином виде использует рычаги.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screen1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</TotalTime>
  <Words>226</Words>
  <PresentationFormat>Экран (4:3)</PresentationFormat>
  <Paragraphs>6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Литейная</vt:lpstr>
      <vt:lpstr>Рычаг в повседневной жизни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Рычаг в повседневной жизни</dc:title>
  <dc:creator>User</dc:creator>
  <cp:lastModifiedBy>User</cp:lastModifiedBy>
  <cp:revision>2</cp:revision>
  <dcterms:created xsi:type="dcterms:W3CDTF">2022-04-28T04:29:38Z</dcterms:created>
  <dcterms:modified xsi:type="dcterms:W3CDTF">2022-04-28T04:43:15Z</dcterms:modified>
</cp:coreProperties>
</file>