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3573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79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10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45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42264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95191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02052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30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6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549658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991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671E04B-8ACE-4E4C-A2C3-191D668919D8}" type="datetimeFigureOut">
              <a:rPr lang="ru-RU" smtClean="0"/>
              <a:t>25.04.2022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DEA927-E691-4E5E-917E-C2B0CDA1A7D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014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Рычаги в живой природе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000" dirty="0" smtClean="0"/>
              <a:t>Подготовила: </a:t>
            </a:r>
            <a:r>
              <a:rPr lang="ru-RU" sz="1000" dirty="0" err="1" smtClean="0"/>
              <a:t>чиркова</a:t>
            </a:r>
            <a:r>
              <a:rPr lang="ru-RU" sz="1000" dirty="0" smtClean="0"/>
              <a:t> т.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0991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рычаг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Для того, чтобы понять, где используется рычаг, нужно знать, что это такое.</a:t>
            </a:r>
          </a:p>
          <a:p>
            <a:r>
              <a:rPr lang="ru-RU" sz="3200" b="1" i="1" dirty="0" smtClean="0"/>
              <a:t>Рычаг</a:t>
            </a:r>
            <a:r>
              <a:rPr lang="ru-RU" sz="3200" i="1" dirty="0" smtClean="0"/>
              <a:t> - </a:t>
            </a:r>
            <a:r>
              <a:rPr lang="ru-RU" sz="3200" i="1" dirty="0"/>
              <a:t> это твердое тело, имеющее неподвижную ось вращения (чаще всего это точка опоры или подвеса). На него действуют силы, которые стремятся повернуть его вокруг оси вращения.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16466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6181" y="839585"/>
            <a:ext cx="10178322" cy="1067592"/>
          </a:xfrm>
        </p:spPr>
        <p:txBody>
          <a:bodyPr/>
          <a:lstStyle/>
          <a:p>
            <a:r>
              <a:rPr lang="ru-RU" dirty="0" smtClean="0"/>
              <a:t>Рычаги  в природе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449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latin typeface="Bahnschrift Condensed" panose="020B0502040204020203" pitchFamily="34" charset="0"/>
              </a:rPr>
              <a:t>Если присмотреться, то можно увидеть, что в живой природе очень часто встречаются рычаги . Примером послужит птица. Главный летательный аппарат – крыло, одноплечий рычаг, который вращается в плечевом суставе. </a:t>
            </a:r>
          </a:p>
          <a:p>
            <a:r>
              <a:rPr lang="ru-RU" sz="2800" dirty="0" smtClean="0">
                <a:latin typeface="Bahnschrift Condensed" panose="020B0502040204020203" pitchFamily="34" charset="0"/>
              </a:rPr>
              <a:t>Также рычаги встречаются в строении организма человека. </a:t>
            </a:r>
            <a:r>
              <a:rPr lang="ru-RU" sz="2800" dirty="0">
                <a:latin typeface="Bahnschrift Condensed" panose="020B0502040204020203" pitchFamily="34" charset="0"/>
              </a:rPr>
              <a:t>Когда мы поднимаем рукой какой-то груз, наши мышцы сокращаются, и рука сгибается в локте. Действующая сила — сила наших мышц, а противодействующая сила — вес поднимаемого предмета.</a:t>
            </a:r>
            <a:endParaRPr lang="ru-RU" sz="2800" dirty="0" smtClean="0">
              <a:latin typeface="Bahnschrift Condensed" panose="020B0502040204020203" pitchFamily="34" charset="0"/>
            </a:endParaRPr>
          </a:p>
          <a:p>
            <a:endParaRPr lang="ru-RU" sz="2800" dirty="0">
              <a:latin typeface="Bahnschrift Condensed" panose="020B0502040204020203" pitchFamily="34" charset="0"/>
            </a:endParaRPr>
          </a:p>
          <a:p>
            <a:endParaRPr lang="ru-RU" sz="2800" dirty="0" smtClean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19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Рычаг в теле птицы </a:t>
            </a:r>
            <a:endParaRPr lang="ru-RU" dirty="0"/>
          </a:p>
        </p:txBody>
      </p:sp>
      <p:pic>
        <p:nvPicPr>
          <p:cNvPr id="17" name="Объект 1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83" y="1874517"/>
            <a:ext cx="5548086" cy="4895370"/>
          </a:xfrm>
        </p:spPr>
      </p:pic>
    </p:spTree>
    <p:extLst>
      <p:ext uri="{BB962C8B-B14F-4D97-AF65-F5344CB8AC3E}">
        <p14:creationId xmlns:p14="http://schemas.microsoft.com/office/powerpoint/2010/main" val="16799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Рычаги в </a:t>
            </a:r>
            <a:r>
              <a:rPr lang="ru-RU" smtClean="0"/>
              <a:t>теле человека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0475" y="2420937"/>
            <a:ext cx="7620000" cy="3324225"/>
          </a:xfrm>
        </p:spPr>
      </p:pic>
    </p:spTree>
    <p:extLst>
      <p:ext uri="{BB962C8B-B14F-4D97-AF65-F5344CB8AC3E}">
        <p14:creationId xmlns:p14="http://schemas.microsoft.com/office/powerpoint/2010/main" val="105190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Эмблема</Template>
  <TotalTime>257</TotalTime>
  <Words>117</Words>
  <Application>Microsoft Office PowerPoint</Application>
  <PresentationFormat>Широкоэкранный</PresentationFormat>
  <Paragraphs>10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Bahnschrift Condensed</vt:lpstr>
      <vt:lpstr>Corbel</vt:lpstr>
      <vt:lpstr>Gill Sans MT</vt:lpstr>
      <vt:lpstr>Impact</vt:lpstr>
      <vt:lpstr>Badge</vt:lpstr>
      <vt:lpstr>Рычаги в живой природе </vt:lpstr>
      <vt:lpstr>Что такое рычаг </vt:lpstr>
      <vt:lpstr>Рычаги  в природе  </vt:lpstr>
      <vt:lpstr>Рычаг в теле птицы </vt:lpstr>
      <vt:lpstr>Рычаги в теле человека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Рычаги в живой природе</dc:title>
  <dc:creator>Пользователь</dc:creator>
  <cp:lastModifiedBy>Пользователь</cp:lastModifiedBy>
  <cp:revision>13</cp:revision>
  <dcterms:created xsi:type="dcterms:W3CDTF">2022-04-25T13:48:47Z</dcterms:created>
  <dcterms:modified xsi:type="dcterms:W3CDTF">2022-04-25T18:06:34Z</dcterms:modified>
</cp:coreProperties>
</file>