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E62A-1028-43F0-87E1-74D445D6F9C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E64E-51DD-428F-AE64-9DBD1A455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E62A-1028-43F0-87E1-74D445D6F9C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E64E-51DD-428F-AE64-9DBD1A455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E62A-1028-43F0-87E1-74D445D6F9C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E64E-51DD-428F-AE64-9DBD1A4558C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E62A-1028-43F0-87E1-74D445D6F9C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E64E-51DD-428F-AE64-9DBD1A4558C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E62A-1028-43F0-87E1-74D445D6F9C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E64E-51DD-428F-AE64-9DBD1A455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E62A-1028-43F0-87E1-74D445D6F9C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E64E-51DD-428F-AE64-9DBD1A4558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E62A-1028-43F0-87E1-74D445D6F9C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E64E-51DD-428F-AE64-9DBD1A455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E62A-1028-43F0-87E1-74D445D6F9C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E64E-51DD-428F-AE64-9DBD1A455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E62A-1028-43F0-87E1-74D445D6F9C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E64E-51DD-428F-AE64-9DBD1A455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E62A-1028-43F0-87E1-74D445D6F9C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E64E-51DD-428F-AE64-9DBD1A4558C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E62A-1028-43F0-87E1-74D445D6F9C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E64E-51DD-428F-AE64-9DBD1A4558C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CDDE62A-1028-43F0-87E1-74D445D6F9C3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34AE64E-51DD-428F-AE64-9DBD1A4558C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64807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МКОУ «Специальная (коррекционная) общеобразовательная школа-интернат»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4032448"/>
          </a:xfrm>
        </p:spPr>
        <p:txBody>
          <a:bodyPr>
            <a:normAutofit fontScale="40000" lnSpcReduction="20000"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Тема: </a:t>
            </a:r>
            <a:r>
              <a:rPr lang="ru-RU" sz="6000" dirty="0" err="1" smtClean="0">
                <a:solidFill>
                  <a:srgbClr val="C00000"/>
                </a:solidFill>
              </a:rPr>
              <a:t>Балахнинские</a:t>
            </a:r>
            <a:r>
              <a:rPr lang="ru-RU" sz="6000" dirty="0" smtClean="0">
                <a:solidFill>
                  <a:srgbClr val="C00000"/>
                </a:solidFill>
              </a:rPr>
              <a:t> изразцы</a:t>
            </a:r>
          </a:p>
          <a:p>
            <a:endParaRPr lang="ru-RU" sz="2800" dirty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  <a:p>
            <a:endParaRPr lang="ru-RU" sz="2600" dirty="0" smtClean="0">
              <a:solidFill>
                <a:srgbClr val="C00000"/>
              </a:solidFill>
            </a:endParaRPr>
          </a:p>
          <a:p>
            <a:endParaRPr lang="ru-RU" sz="2600" dirty="0">
              <a:solidFill>
                <a:srgbClr val="C00000"/>
              </a:solidFill>
            </a:endParaRPr>
          </a:p>
          <a:p>
            <a:endParaRPr lang="ru-RU" sz="2600" dirty="0" smtClean="0">
              <a:solidFill>
                <a:srgbClr val="C00000"/>
              </a:solidFill>
            </a:endParaRPr>
          </a:p>
          <a:p>
            <a:endParaRPr lang="ru-RU" sz="2600" dirty="0">
              <a:solidFill>
                <a:srgbClr val="C00000"/>
              </a:solidFill>
            </a:endParaRPr>
          </a:p>
          <a:p>
            <a:r>
              <a:rPr lang="ru-RU" sz="3800" dirty="0" smtClean="0">
                <a:solidFill>
                  <a:srgbClr val="C00000"/>
                </a:solidFill>
              </a:rPr>
              <a:t>Педагог : Екатерина Борисовна Вяткина</a:t>
            </a:r>
          </a:p>
          <a:p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3400" dirty="0" smtClean="0">
                <a:solidFill>
                  <a:srgbClr val="C00000"/>
                </a:solidFill>
              </a:rPr>
              <a:t>Г. Балахна</a:t>
            </a:r>
            <a:endParaRPr lang="ru-RU" sz="3400" dirty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4000" dirty="0" smtClean="0">
                <a:solidFill>
                  <a:srgbClr val="C00000"/>
                </a:solidFill>
              </a:rPr>
              <a:t>2018 г.</a:t>
            </a:r>
            <a:endParaRPr lang="ru-RU" sz="4000" dirty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г.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06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Типичный узор-рамка с сетками, букетами и цветами в вазах. </a:t>
            </a:r>
          </a:p>
          <a:p>
            <a:r>
              <a:rPr lang="ru-RU" sz="2000" dirty="0" smtClean="0"/>
              <a:t>Использовались сюжеты из лубочных картинок и сопровождались они надписями.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Печные изразцы без рельефа и расписывались синими, зелёными и коричневыми красками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24944"/>
            <a:ext cx="2592288" cy="3520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6992"/>
            <a:ext cx="2304256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56992"/>
            <a:ext cx="22322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8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Гранатовитой</a:t>
            </a:r>
            <a:r>
              <a:rPr lang="ru-RU" sz="2000" dirty="0" smtClean="0"/>
              <a:t> палате московского Кремля, в Нижнем Новгороде, в Печёрском монастыре, в Макарьеве и повсюду в городах и сёлах Нижегородской обл.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Печи </a:t>
            </a:r>
            <a:r>
              <a:rPr lang="ru-RU" sz="2800" dirty="0" err="1" smtClean="0">
                <a:solidFill>
                  <a:srgbClr val="C00000"/>
                </a:solidFill>
              </a:rPr>
              <a:t>балахнинских</a:t>
            </a:r>
            <a:r>
              <a:rPr lang="ru-RU" sz="2800" dirty="0" smtClean="0">
                <a:solidFill>
                  <a:srgbClr val="C00000"/>
                </a:solidFill>
              </a:rPr>
              <a:t> мастеров можно встретить в различных уголках России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21088"/>
            <a:ext cx="3456384" cy="242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0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42484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Дошло оно и до Балахны, где тоже стали выделывать гладкие изразцы на которых выполнялись живописные рисунки.</a:t>
            </a:r>
          </a:p>
          <a:p>
            <a:r>
              <a:rPr lang="ru-RU" sz="2000" dirty="0" smtClean="0"/>
              <a:t>Изразцы , изготовленные </a:t>
            </a:r>
            <a:r>
              <a:rPr lang="ru-RU" sz="2000" dirty="0" err="1" smtClean="0"/>
              <a:t>балахнинскими</a:t>
            </a:r>
            <a:r>
              <a:rPr lang="ru-RU" sz="2000" dirty="0" smtClean="0"/>
              <a:t> умельцами, имели не только российскую, но и мировую славу.</a:t>
            </a:r>
          </a:p>
          <a:p>
            <a:r>
              <a:rPr lang="ru-RU" sz="2000" dirty="0" smtClean="0"/>
              <a:t>Они вывозились во многие страны мира.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В начале 18 века на Русь проникает Западное влияние, постепенно вытесняя русский стиль рельефного изображения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509120"/>
            <a:ext cx="446449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9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196752"/>
            <a:ext cx="7408333" cy="492941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конце 18 века изготовление изразцов прекратилось- отчасти вследствие истощения запасов подходящей глины, но главным образом из-за конкуренции более крупных заводов появившихся в Нижнем Новгороде.</a:t>
            </a:r>
          </a:p>
          <a:p>
            <a:r>
              <a:rPr lang="ru-RU" sz="2800" dirty="0" smtClean="0"/>
              <a:t>К большому сожалению, все секреты производства </a:t>
            </a:r>
            <a:r>
              <a:rPr lang="ru-RU" sz="2800" dirty="0" err="1" smtClean="0"/>
              <a:t>балахнинских</a:t>
            </a:r>
            <a:r>
              <a:rPr lang="ru-RU" sz="2800" dirty="0" smtClean="0"/>
              <a:t> изразцов оказалось утерянными и не переданными мастерами, да и фамилии мастеров «канули в лету».</a:t>
            </a:r>
          </a:p>
          <a:p>
            <a:endParaRPr lang="ru-RU" dirty="0" smtClean="0"/>
          </a:p>
          <a:p>
            <a:endParaRPr lang="ru-RU" sz="2800" dirty="0" smtClean="0"/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3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16-18 веках Балахна славилась производством печных и архитектурных изразцов. Изготовление изразцов в Балахне развивалось на основе издавна существующих здесь кирпичных заводов и специальных изразцовых предприятий.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722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Почти любой из старинных русских городов Нижегородской области знамениты развитием того или иного ремесла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6"/>
            <a:ext cx="63367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0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Это были зелёные поливы. Зелёные изразцы употреблялись для внешней облицовки архитектурных памятников и домашних печей.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Первые изразцы производились одного тона и назывались </a:t>
            </a:r>
            <a:r>
              <a:rPr lang="ru-RU" sz="2800" b="1" i="1" dirty="0" smtClean="0">
                <a:solidFill>
                  <a:srgbClr val="C00000"/>
                </a:solidFill>
              </a:rPr>
              <a:t>муравлеными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645024"/>
            <a:ext cx="792088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7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Изразцы изготавливались двух видов:   </a:t>
            </a:r>
            <a:r>
              <a:rPr lang="ru-RU" sz="2000" b="1" i="1" dirty="0" smtClean="0"/>
              <a:t>архитектурные и печные.</a:t>
            </a:r>
            <a:endParaRPr lang="ru-RU" sz="20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Позднее мастера освоили технику рельефного изображения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3645024"/>
            <a:ext cx="3107184" cy="2736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45024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4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65" y="2674938"/>
            <a:ext cx="3261407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Архитектурные изразцы имели рельефные узоры, которые отпечатывались на глине специальными деревянными формами.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2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73" y="2674938"/>
            <a:ext cx="5937591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На архитектурных изразцах изображались фантастические птицы, плоды и вазы с цветами. Красочная гамма изразцов включала зелёные, золотистые, белые, синие, голубые и красно-коричневые тона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9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204864"/>
            <a:ext cx="3240360" cy="37444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Архитектурные изразцы использовались для покрытия куполов церквей, кровель, застилки полов, украшения наличников и стен каменных зданий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345638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060848"/>
            <a:ext cx="2880319" cy="33123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Знаменитые </a:t>
            </a:r>
            <a:r>
              <a:rPr lang="ru-RU" sz="2800" dirty="0" err="1" smtClean="0">
                <a:solidFill>
                  <a:srgbClr val="C00000"/>
                </a:solidFill>
              </a:rPr>
              <a:t>балахнинские</a:t>
            </a:r>
            <a:r>
              <a:rPr lang="ru-RU" sz="2800" dirty="0" smtClean="0">
                <a:solidFill>
                  <a:srgbClr val="C00000"/>
                </a:solidFill>
              </a:rPr>
              <a:t> изразцы украшают храм Василия Блаженного  в Москве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331236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9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76873"/>
            <a:ext cx="7408333" cy="3849290"/>
          </a:xfrm>
        </p:spPr>
        <p:txBody>
          <a:bodyPr>
            <a:normAutofit/>
          </a:bodyPr>
          <a:lstStyle/>
          <a:p>
            <a:r>
              <a:rPr lang="ru-RU" dirty="0" smtClean="0"/>
              <a:t>разнообразные цветы, сказочные птицы, вазы и барочные картинки.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Колокольня Спасской церкви в Балахне расцвечена многочисленными вставками полихромных изразцов, рисунок и мотивы которых обычны для этого времени-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4"/>
            <a:ext cx="2880320" cy="2880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91" y="3573015"/>
            <a:ext cx="3024336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08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174</TotalTime>
  <Words>389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МКОУ «Специальная (коррекционная) общеобразовательная школа-интернат»</vt:lpstr>
      <vt:lpstr>Почти любой из старинных русских городов Нижегородской области знамениты развитием того или иного ремесла.</vt:lpstr>
      <vt:lpstr>Первые изразцы производились одного тона и назывались муравлеными</vt:lpstr>
      <vt:lpstr>Позднее мастера освоили технику рельефного изображения</vt:lpstr>
      <vt:lpstr>Архитектурные изразцы имели рельефные узоры, которые отпечатывались на глине специальными деревянными формами.</vt:lpstr>
      <vt:lpstr>На архитектурных изразцах изображались фантастические птицы, плоды и вазы с цветами. Красочная гамма изразцов включала зелёные, золотистые, белые, синие, голубые и красно-коричневые тона.</vt:lpstr>
      <vt:lpstr>Архитектурные изразцы использовались для покрытия куполов церквей, кровель, застилки полов, украшения наличников и стен каменных зданий.</vt:lpstr>
      <vt:lpstr>Знаменитые балахнинские изразцы украшают храм Василия Блаженного  в Москве</vt:lpstr>
      <vt:lpstr>Колокольня Спасской церкви в Балахне расцвечена многочисленными вставками полихромных изразцов, рисунок и мотивы которых обычны для этого времени-</vt:lpstr>
      <vt:lpstr>Печные изразцы без рельефа и расписывались синими, зелёными и коричневыми красками</vt:lpstr>
      <vt:lpstr>Печи балахнинских мастеров можно встретить в различных уголках России</vt:lpstr>
      <vt:lpstr> В начале 18 века на Русь проникает Западное влияние, постепенно вытесняя русский стиль рельефного изображения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2018-02-11T18:57:22Z</dcterms:created>
  <dcterms:modified xsi:type="dcterms:W3CDTF">2018-02-12T14:09:34Z</dcterms:modified>
</cp:coreProperties>
</file>