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4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9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29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2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57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8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4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7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9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7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4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6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A67D-3EA5-49E6-851C-747D2FA7B0A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1BE75B-9127-4167-A85E-BA15CEDD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8467" y="1723292"/>
            <a:ext cx="7766936" cy="1307636"/>
          </a:xfrm>
        </p:spPr>
        <p:txBody>
          <a:bodyPr/>
          <a:lstStyle/>
          <a:p>
            <a:r>
              <a:rPr lang="ru-RU" b="1" i="1" dirty="0" smtClean="0"/>
              <a:t>«Волшебные загадки»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4267" y="4516826"/>
            <a:ext cx="7766936" cy="109689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Составитель: </a:t>
            </a:r>
            <a:r>
              <a:rPr lang="ru-RU" sz="1400" dirty="0" err="1" smtClean="0"/>
              <a:t>Танова</a:t>
            </a:r>
            <a:r>
              <a:rPr lang="ru-RU" sz="1400" dirty="0" smtClean="0"/>
              <a:t> Людмила Вячеславовна</a:t>
            </a:r>
          </a:p>
          <a:p>
            <a:r>
              <a:rPr lang="ru-RU" sz="1400" dirty="0" smtClean="0"/>
              <a:t>Педагог дополнительного образования</a:t>
            </a:r>
          </a:p>
          <a:p>
            <a:r>
              <a:rPr lang="ru-RU" sz="1400" dirty="0"/>
              <a:t>МБУ ДО ЦДТ «Эрудит» </a:t>
            </a:r>
            <a:r>
              <a:rPr lang="ru-RU" sz="1400" dirty="0" err="1"/>
              <a:t>г.о</a:t>
            </a:r>
            <a:r>
              <a:rPr lang="ru-RU" sz="1400" dirty="0"/>
              <a:t>. Нальчик КБР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83" y="3692769"/>
            <a:ext cx="3520692" cy="30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4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900" y="422031"/>
            <a:ext cx="5587633" cy="55831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510" y="1094148"/>
            <a:ext cx="3657275" cy="3576680"/>
          </a:xfrm>
        </p:spPr>
        <p:txBody>
          <a:bodyPr>
            <a:noAutofit/>
          </a:bodyPr>
          <a:lstStyle/>
          <a:p>
            <a:r>
              <a:rPr lang="ru-RU" sz="2000" b="1" dirty="0"/>
              <a:t>Сказку мы для вас расскажем: </a:t>
            </a:r>
            <a:endParaRPr lang="ru-RU" sz="2000" b="1" dirty="0" smtClean="0"/>
          </a:p>
          <a:p>
            <a:r>
              <a:rPr lang="ru-RU" sz="2000" b="1" dirty="0" smtClean="0"/>
              <a:t>Она </a:t>
            </a:r>
            <a:r>
              <a:rPr lang="ru-RU" sz="2000" b="1" dirty="0"/>
              <a:t>его кормила кашей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Он </a:t>
            </a:r>
            <a:r>
              <a:rPr lang="ru-RU" sz="2000" b="1" dirty="0"/>
              <a:t>ни капельки не съел, </a:t>
            </a:r>
            <a:endParaRPr lang="ru-RU" sz="2000" b="1" dirty="0" smtClean="0"/>
          </a:p>
          <a:p>
            <a:r>
              <a:rPr lang="ru-RU" sz="2000" b="1" dirty="0" smtClean="0"/>
              <a:t>На </a:t>
            </a:r>
            <a:r>
              <a:rPr lang="ru-RU" sz="2000" b="1" dirty="0"/>
              <a:t>болото улетел. </a:t>
            </a:r>
            <a:endParaRPr lang="ru-RU" sz="2000" b="1" dirty="0" smtClean="0"/>
          </a:p>
          <a:p>
            <a:r>
              <a:rPr lang="ru-RU" sz="2000" b="1" dirty="0" smtClean="0"/>
              <a:t>Угощал </a:t>
            </a:r>
            <a:r>
              <a:rPr lang="ru-RU" sz="2000" b="1" dirty="0"/>
              <a:t>её окрошкой, </a:t>
            </a:r>
            <a:endParaRPr lang="ru-RU" sz="2000" b="1" dirty="0" smtClean="0"/>
          </a:p>
          <a:p>
            <a:r>
              <a:rPr lang="ru-RU" sz="2000" b="1" dirty="0" smtClean="0"/>
              <a:t>Не </a:t>
            </a:r>
            <a:r>
              <a:rPr lang="ru-RU" sz="2000" b="1" dirty="0"/>
              <a:t>отведала ни крошки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ушла к себе в леса. Это… </a:t>
            </a:r>
            <a:endParaRPr lang="ru-RU" sz="2000" b="1" dirty="0" smtClean="0"/>
          </a:p>
          <a:p>
            <a:r>
              <a:rPr lang="ru-RU" sz="2000" b="1" dirty="0" smtClean="0"/>
              <a:t>(«</a:t>
            </a:r>
            <a:r>
              <a:rPr lang="ru-RU" sz="2000" b="1" dirty="0"/>
              <a:t>Журавель и лиса</a:t>
            </a:r>
            <a:r>
              <a:rPr lang="ru-RU" sz="2000" b="1" dirty="0" smtClean="0"/>
              <a:t>»)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0249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154" y="1661746"/>
            <a:ext cx="4513541" cy="43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У всех жёнушки как жёны,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У </a:t>
            </a:r>
            <a:r>
              <a:rPr lang="ru-RU" sz="2400" b="1" dirty="0"/>
              <a:t>него – лягушка,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Но </a:t>
            </a:r>
            <a:r>
              <a:rPr lang="ru-RU" sz="2400" b="1" dirty="0"/>
              <a:t>в итоге будет рад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Этому </a:t>
            </a:r>
            <a:r>
              <a:rPr lang="ru-RU" sz="2400" b="1" dirty="0"/>
              <a:t>Ванюша.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(“</a:t>
            </a:r>
            <a:r>
              <a:rPr lang="ru-RU" sz="2400" b="1" dirty="0"/>
              <a:t>Царевна-лягушка</a:t>
            </a:r>
            <a:r>
              <a:rPr lang="ru-RU" sz="2400" b="1" dirty="0" smtClean="0"/>
              <a:t>”)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351692"/>
            <a:ext cx="4338430" cy="60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5138" y="580292"/>
            <a:ext cx="6770077" cy="53105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511" y="1301262"/>
            <a:ext cx="3854528" cy="3901995"/>
          </a:xfrm>
        </p:spPr>
        <p:txBody>
          <a:bodyPr>
            <a:normAutofit/>
          </a:bodyPr>
          <a:lstStyle/>
          <a:p>
            <a:r>
              <a:rPr lang="ru-RU" sz="2000" b="1" dirty="0"/>
              <a:t>Жила в лесу зверей семья. </a:t>
            </a:r>
            <a:endParaRPr lang="ru-RU" sz="2000" b="1" dirty="0" smtClean="0"/>
          </a:p>
          <a:p>
            <a:r>
              <a:rPr lang="ru-RU" sz="2000" b="1" dirty="0" smtClean="0"/>
              <a:t>Однажды </a:t>
            </a:r>
            <a:r>
              <a:rPr lang="ru-RU" sz="2000" b="1" dirty="0"/>
              <a:t>девочка пришла. </a:t>
            </a:r>
            <a:endParaRPr lang="ru-RU" sz="2000" b="1" dirty="0" smtClean="0"/>
          </a:p>
          <a:p>
            <a:r>
              <a:rPr lang="ru-RU" sz="2000" b="1" dirty="0" smtClean="0"/>
              <a:t>Очень </a:t>
            </a:r>
            <a:r>
              <a:rPr lang="ru-RU" sz="2000" b="1" dirty="0"/>
              <a:t>возмутились звери, </a:t>
            </a:r>
            <a:endParaRPr lang="ru-RU" sz="2000" b="1" dirty="0" smtClean="0"/>
          </a:p>
          <a:p>
            <a:r>
              <a:rPr lang="ru-RU" sz="2000" b="1" dirty="0" smtClean="0"/>
              <a:t>Что </a:t>
            </a:r>
            <a:r>
              <a:rPr lang="ru-RU" sz="2000" b="1" dirty="0"/>
              <a:t>в их доме спали, ели. </a:t>
            </a:r>
            <a:endParaRPr lang="ru-RU" sz="2000" b="1" dirty="0" smtClean="0"/>
          </a:p>
          <a:p>
            <a:r>
              <a:rPr lang="ru-RU" sz="2000" b="1" dirty="0" smtClean="0"/>
              <a:t>Назовите </a:t>
            </a:r>
            <a:r>
              <a:rPr lang="ru-RU" sz="2000" b="1" dirty="0"/>
              <a:t>поскорей Этих сказочных зверей. </a:t>
            </a:r>
            <a:endParaRPr lang="ru-RU" sz="2000" b="1" dirty="0" smtClean="0"/>
          </a:p>
          <a:p>
            <a:r>
              <a:rPr lang="ru-RU" sz="2000" b="1" dirty="0" smtClean="0"/>
              <a:t>(“</a:t>
            </a:r>
            <a:r>
              <a:rPr lang="ru-RU" sz="2000" b="1" dirty="0"/>
              <a:t>Три медведя</a:t>
            </a:r>
            <a:r>
              <a:rPr lang="ru-RU" sz="2000" b="1" dirty="0" smtClean="0"/>
              <a:t>”)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8213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3719"/>
            <a:ext cx="3854528" cy="12784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422031"/>
            <a:ext cx="4513262" cy="522767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608993"/>
            <a:ext cx="3854528" cy="3752526"/>
          </a:xfrm>
        </p:spPr>
        <p:txBody>
          <a:bodyPr>
            <a:normAutofit/>
          </a:bodyPr>
          <a:lstStyle/>
          <a:p>
            <a:r>
              <a:rPr lang="ru-RU" sz="2400" b="1" i="1" dirty="0"/>
              <a:t>По тропинке он катился, </a:t>
            </a:r>
            <a:endParaRPr lang="ru-RU" sz="2400" b="1" i="1" dirty="0" smtClean="0"/>
          </a:p>
          <a:p>
            <a:r>
              <a:rPr lang="ru-RU" sz="2400" b="1" i="1" dirty="0" smtClean="0"/>
              <a:t>Своей </a:t>
            </a:r>
            <a:r>
              <a:rPr lang="ru-RU" sz="2400" b="1" i="1" dirty="0"/>
              <a:t>удалью хвалился, </a:t>
            </a:r>
            <a:endParaRPr lang="ru-RU" sz="2400" b="1" i="1" dirty="0" smtClean="0"/>
          </a:p>
          <a:p>
            <a:r>
              <a:rPr lang="ru-RU" sz="2400" b="1" i="1" dirty="0" smtClean="0"/>
              <a:t>Да </a:t>
            </a:r>
            <a:r>
              <a:rPr lang="ru-RU" sz="2400" b="1" i="1" dirty="0"/>
              <a:t>попался на носок. </a:t>
            </a:r>
            <a:endParaRPr lang="ru-RU" sz="2400" b="1" i="1" dirty="0" smtClean="0"/>
          </a:p>
          <a:p>
            <a:r>
              <a:rPr lang="ru-RU" sz="2400" b="1" i="1" dirty="0" err="1" smtClean="0"/>
              <a:t>Ам</a:t>
            </a:r>
            <a:r>
              <a:rPr lang="ru-RU" sz="2400" b="1" i="1" dirty="0"/>
              <a:t>, и съеден… </a:t>
            </a:r>
            <a:endParaRPr lang="ru-RU" sz="2400" b="1" i="1" dirty="0" smtClean="0"/>
          </a:p>
          <a:p>
            <a:r>
              <a:rPr lang="ru-RU" sz="2400" b="1" i="1" dirty="0" smtClean="0"/>
              <a:t>(«</a:t>
            </a:r>
            <a:r>
              <a:rPr lang="ru-RU" sz="2400" b="1" i="1" dirty="0"/>
              <a:t>Колобок</a:t>
            </a:r>
            <a:r>
              <a:rPr lang="ru-RU" sz="2400" b="1" i="1" dirty="0" smtClean="0"/>
              <a:t>»)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11010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29" t="-689" r="-829" b="20276"/>
          <a:stretch/>
        </p:blipFill>
        <p:spPr>
          <a:xfrm>
            <a:off x="0" y="386863"/>
            <a:ext cx="6365631" cy="64711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4322" y="1371601"/>
            <a:ext cx="3699681" cy="466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Лисий дом был изо льда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Солнце </a:t>
            </a:r>
            <a:r>
              <a:rPr lang="ru-RU" sz="2400" b="1" dirty="0"/>
              <a:t>вышло — вмиг </a:t>
            </a:r>
            <a:r>
              <a:rPr lang="ru-RU" sz="2400" b="1" dirty="0" smtClean="0"/>
              <a:t>вода.</a:t>
            </a:r>
          </a:p>
          <a:p>
            <a:pPr marL="0" indent="0">
              <a:buNone/>
            </a:pPr>
            <a:r>
              <a:rPr lang="ru-RU" sz="2400" b="1" dirty="0" smtClean="0"/>
              <a:t>Из </a:t>
            </a:r>
            <a:r>
              <a:rPr lang="ru-RU" sz="2400" b="1" dirty="0"/>
              <a:t>домишки лубяного </a:t>
            </a:r>
            <a:r>
              <a:rPr lang="ru-RU" sz="2400" b="1" dirty="0" err="1"/>
              <a:t>Лиска</a:t>
            </a:r>
            <a:r>
              <a:rPr lang="ru-RU" sz="2400" b="1" dirty="0"/>
              <a:t> выгнала косого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Эта </a:t>
            </a:r>
            <a:r>
              <a:rPr lang="ru-RU" sz="2400" b="1" dirty="0"/>
              <a:t>сказка вам знакома?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Кто </a:t>
            </a:r>
            <a:r>
              <a:rPr lang="ru-RU" sz="2400" b="1" dirty="0"/>
              <a:t>лису прогнал из дома? (Петушок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5976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623" y="298938"/>
            <a:ext cx="4875908" cy="640959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327639"/>
            <a:ext cx="3854528" cy="5249008"/>
          </a:xfrm>
        </p:spPr>
        <p:txBody>
          <a:bodyPr>
            <a:normAutofit/>
          </a:bodyPr>
          <a:lstStyle/>
          <a:p>
            <a:r>
              <a:rPr lang="ru-RU" sz="1800" b="1" dirty="0"/>
              <a:t>Он не низок, не высок, </a:t>
            </a:r>
            <a:endParaRPr lang="ru-RU" sz="1800" b="1" dirty="0" smtClean="0"/>
          </a:p>
          <a:p>
            <a:r>
              <a:rPr lang="ru-RU" sz="1800" b="1" dirty="0" smtClean="0"/>
              <a:t>В </a:t>
            </a:r>
            <a:r>
              <a:rPr lang="ru-RU" sz="1800" b="1" dirty="0"/>
              <a:t>нем для всех есть уголок. </a:t>
            </a:r>
            <a:endParaRPr lang="ru-RU" sz="1800" b="1" dirty="0" smtClean="0"/>
          </a:p>
          <a:p>
            <a:r>
              <a:rPr lang="ru-RU" sz="1800" b="1" dirty="0" smtClean="0"/>
              <a:t>А </a:t>
            </a:r>
            <a:r>
              <a:rPr lang="ru-RU" sz="1800" b="1" dirty="0"/>
              <a:t>медведю нет местечка </a:t>
            </a:r>
            <a:endParaRPr lang="ru-RU" sz="1800" b="1" dirty="0" smtClean="0"/>
          </a:p>
          <a:p>
            <a:r>
              <a:rPr lang="ru-RU" sz="1800" b="1" dirty="0" smtClean="0"/>
              <a:t>Ни </a:t>
            </a:r>
            <a:r>
              <a:rPr lang="ru-RU" sz="1800" b="1" dirty="0"/>
              <a:t>в прихожей, ни у печки, </a:t>
            </a:r>
            <a:endParaRPr lang="ru-RU" sz="1800" b="1" dirty="0" smtClean="0"/>
          </a:p>
          <a:p>
            <a:r>
              <a:rPr lang="ru-RU" sz="1800" b="1" dirty="0" smtClean="0"/>
              <a:t>В </a:t>
            </a:r>
            <a:r>
              <a:rPr lang="ru-RU" sz="1800" b="1" dirty="0"/>
              <a:t>спальне тоже тесновато. </a:t>
            </a:r>
            <a:endParaRPr lang="ru-RU" sz="1800" b="1" dirty="0" smtClean="0"/>
          </a:p>
          <a:p>
            <a:r>
              <a:rPr lang="ru-RU" sz="1800" b="1" dirty="0" smtClean="0"/>
              <a:t>Убирайся</a:t>
            </a:r>
            <a:r>
              <a:rPr lang="ru-RU" sz="1800" b="1" dirty="0"/>
              <a:t>, косолапый! </a:t>
            </a:r>
            <a:endParaRPr lang="ru-RU" sz="1800" b="1" dirty="0" smtClean="0"/>
          </a:p>
          <a:p>
            <a:r>
              <a:rPr lang="ru-RU" sz="1800" b="1" dirty="0" smtClean="0"/>
              <a:t>Но </a:t>
            </a:r>
            <a:r>
              <a:rPr lang="ru-RU" sz="1800" b="1" dirty="0"/>
              <a:t>на крышу он полез, </a:t>
            </a:r>
            <a:endParaRPr lang="ru-RU" sz="1800" b="1" dirty="0" smtClean="0"/>
          </a:p>
          <a:p>
            <a:r>
              <a:rPr lang="ru-RU" sz="1800" b="1" dirty="0" smtClean="0"/>
              <a:t>Задрожал </a:t>
            </a:r>
            <a:r>
              <a:rPr lang="ru-RU" sz="1800" b="1" dirty="0"/>
              <a:t>зелёный лес. </a:t>
            </a:r>
            <a:endParaRPr lang="ru-RU" sz="1800" b="1" dirty="0" smtClean="0"/>
          </a:p>
          <a:p>
            <a:r>
              <a:rPr lang="ru-RU" sz="1800" b="1" dirty="0" smtClean="0"/>
              <a:t>Все </a:t>
            </a:r>
            <a:r>
              <a:rPr lang="ru-RU" sz="1800" b="1" dirty="0"/>
              <a:t>пустились наутёк, Поломался… </a:t>
            </a:r>
            <a:endParaRPr lang="ru-RU" sz="1800" b="1" dirty="0" smtClean="0"/>
          </a:p>
          <a:p>
            <a:r>
              <a:rPr lang="ru-RU" sz="1800" b="1" dirty="0" smtClean="0"/>
              <a:t>(«</a:t>
            </a:r>
            <a:r>
              <a:rPr lang="ru-RU" sz="1800" b="1" dirty="0"/>
              <a:t>Теремок</a:t>
            </a:r>
            <a:r>
              <a:rPr lang="ru-RU" sz="1800" b="1" dirty="0" smtClean="0"/>
              <a:t>»)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835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012" y="791308"/>
            <a:ext cx="7047156" cy="508195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773" y="1345223"/>
            <a:ext cx="3854528" cy="4411949"/>
          </a:xfrm>
        </p:spPr>
        <p:txBody>
          <a:bodyPr>
            <a:normAutofit/>
          </a:bodyPr>
          <a:lstStyle/>
          <a:p>
            <a:r>
              <a:rPr lang="ru-RU" sz="2800" dirty="0"/>
              <a:t>Удивительный народ! </a:t>
            </a:r>
            <a:endParaRPr lang="ru-RU" sz="2800" dirty="0" smtClean="0"/>
          </a:p>
          <a:p>
            <a:r>
              <a:rPr lang="ru-RU" sz="2800" dirty="0" smtClean="0"/>
              <a:t>Вместе </a:t>
            </a:r>
            <a:r>
              <a:rPr lang="ru-RU" sz="2800" dirty="0"/>
              <a:t>вышли в огород, </a:t>
            </a:r>
            <a:endParaRPr lang="ru-RU" sz="2800" dirty="0" smtClean="0"/>
          </a:p>
          <a:p>
            <a:r>
              <a:rPr lang="ru-RU" sz="2800" dirty="0" smtClean="0"/>
              <a:t>Вот </a:t>
            </a:r>
            <a:r>
              <a:rPr lang="ru-RU" sz="2800" dirty="0"/>
              <a:t>друг друга держат крепко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Потянули…Вот и… </a:t>
            </a:r>
            <a:endParaRPr lang="ru-RU" sz="2800" dirty="0" smtClean="0"/>
          </a:p>
          <a:p>
            <a:r>
              <a:rPr lang="ru-RU" sz="2800" dirty="0" smtClean="0"/>
              <a:t>(«</a:t>
            </a:r>
            <a:r>
              <a:rPr lang="ru-RU" sz="2800" dirty="0"/>
              <a:t>Репка</a:t>
            </a:r>
            <a:r>
              <a:rPr lang="ru-RU" sz="2800" dirty="0" smtClean="0"/>
              <a:t>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462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45" y="155190"/>
            <a:ext cx="7288823" cy="483004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4157" y="4633546"/>
            <a:ext cx="3854528" cy="2310588"/>
          </a:xfrm>
        </p:spPr>
        <p:txBody>
          <a:bodyPr>
            <a:normAutofit/>
          </a:bodyPr>
          <a:lstStyle/>
          <a:p>
            <a:r>
              <a:rPr lang="ru-RU" sz="2000" b="1" dirty="0"/>
              <a:t>Ждали маму с </a:t>
            </a:r>
            <a:r>
              <a:rPr lang="ru-RU" sz="2000" b="1" dirty="0" smtClean="0"/>
              <a:t>молоком,</a:t>
            </a:r>
          </a:p>
          <a:p>
            <a:r>
              <a:rPr lang="ru-RU" sz="2000" b="1" dirty="0" smtClean="0"/>
              <a:t>А </a:t>
            </a:r>
            <a:r>
              <a:rPr lang="ru-RU" sz="2000" b="1" dirty="0"/>
              <a:t>пустили волка в дом. </a:t>
            </a:r>
            <a:endParaRPr lang="ru-RU" sz="2000" b="1" dirty="0" smtClean="0"/>
          </a:p>
          <a:p>
            <a:r>
              <a:rPr lang="ru-RU" sz="2000" b="1" dirty="0" smtClean="0"/>
              <a:t>Кем </a:t>
            </a:r>
            <a:r>
              <a:rPr lang="ru-RU" sz="2000" b="1" dirty="0"/>
              <a:t>же были эти </a:t>
            </a:r>
            <a:endParaRPr lang="ru-RU" sz="2000" b="1" dirty="0" smtClean="0"/>
          </a:p>
          <a:p>
            <a:r>
              <a:rPr lang="ru-RU" sz="2000" b="1" dirty="0" smtClean="0"/>
              <a:t>Маленькие </a:t>
            </a:r>
            <a:r>
              <a:rPr lang="ru-RU" sz="2000" b="1" dirty="0"/>
              <a:t>дети? </a:t>
            </a:r>
            <a:endParaRPr lang="ru-RU" sz="2000" b="1" dirty="0" smtClean="0"/>
          </a:p>
          <a:p>
            <a:r>
              <a:rPr lang="ru-RU" sz="2000" b="1" dirty="0" smtClean="0"/>
              <a:t>(«</a:t>
            </a:r>
            <a:r>
              <a:rPr lang="ru-RU" sz="2000" b="1" dirty="0"/>
              <a:t>Семеро козлят</a:t>
            </a:r>
            <a:r>
              <a:rPr lang="ru-RU" sz="2000" b="1" dirty="0" smtClean="0"/>
              <a:t>»)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6355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2238" y="3842239"/>
            <a:ext cx="4513541" cy="2814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/>
              <a:t>Круглый, тонкий, плетённый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Вместе </a:t>
            </a:r>
            <a:r>
              <a:rPr lang="ru-RU" sz="2400" b="1" dirty="0"/>
              <a:t>в лес пошли зелёный.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Вместе </a:t>
            </a:r>
            <a:r>
              <a:rPr lang="ru-RU" sz="2400" b="1" dirty="0"/>
              <a:t>в домике живут,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Вместе </a:t>
            </a:r>
            <a:r>
              <a:rPr lang="ru-RU" sz="2400" b="1" dirty="0"/>
              <a:t>пироги пекут.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(«</a:t>
            </a:r>
            <a:r>
              <a:rPr lang="ru-RU" sz="2400" b="1" dirty="0"/>
              <a:t>Пузырь, соломинка и лапоть</a:t>
            </a:r>
            <a:r>
              <a:rPr lang="ru-RU" sz="2400" b="1" dirty="0" smtClean="0"/>
              <a:t>»)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73" y="96717"/>
            <a:ext cx="6154288" cy="36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5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7169" y="276958"/>
            <a:ext cx="4426093" cy="614927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656" y="852854"/>
            <a:ext cx="3854528" cy="3576680"/>
          </a:xfrm>
        </p:spPr>
        <p:txBody>
          <a:bodyPr>
            <a:noAutofit/>
          </a:bodyPr>
          <a:lstStyle/>
          <a:p>
            <a:r>
              <a:rPr lang="ru-RU" sz="2000" b="1" dirty="0"/>
              <a:t>Не доглядела за братом сестра,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долго искала мальчишку она. </a:t>
            </a:r>
            <a:endParaRPr lang="ru-RU" sz="2000" b="1" dirty="0" smtClean="0"/>
          </a:p>
          <a:p>
            <a:r>
              <a:rPr lang="ru-RU" sz="2000" b="1" dirty="0" smtClean="0"/>
              <a:t>Помогла </a:t>
            </a:r>
            <a:r>
              <a:rPr lang="ru-RU" sz="2000" b="1" dirty="0"/>
              <a:t>ей волшебная речка, </a:t>
            </a:r>
            <a:endParaRPr lang="ru-RU" sz="2000" b="1" dirty="0" smtClean="0"/>
          </a:p>
          <a:p>
            <a:r>
              <a:rPr lang="ru-RU" sz="2000" b="1" dirty="0" smtClean="0"/>
              <a:t>Пирожков </a:t>
            </a:r>
            <a:r>
              <a:rPr lang="ru-RU" sz="2000" b="1" dirty="0"/>
              <a:t>испекла русская печка. </a:t>
            </a:r>
            <a:endParaRPr lang="ru-RU" sz="2000" b="1" dirty="0" smtClean="0"/>
          </a:p>
          <a:p>
            <a:r>
              <a:rPr lang="ru-RU" sz="2000" b="1" dirty="0" smtClean="0"/>
              <a:t>От </a:t>
            </a:r>
            <a:r>
              <a:rPr lang="ru-RU" sz="2000" b="1" dirty="0"/>
              <a:t>птиц под яблоней укрылись дети. </a:t>
            </a:r>
            <a:endParaRPr lang="ru-RU" sz="2000" b="1" dirty="0" smtClean="0"/>
          </a:p>
          <a:p>
            <a:r>
              <a:rPr lang="ru-RU" sz="2000" b="1" dirty="0" smtClean="0"/>
              <a:t>Что </a:t>
            </a:r>
            <a:r>
              <a:rPr lang="ru-RU" sz="2000" b="1" dirty="0"/>
              <a:t>за птицы были эти? </a:t>
            </a:r>
            <a:endParaRPr lang="ru-RU" sz="2000" b="1" dirty="0" smtClean="0"/>
          </a:p>
          <a:p>
            <a:r>
              <a:rPr lang="ru-RU" sz="2000" b="1" dirty="0" smtClean="0"/>
              <a:t>(“</a:t>
            </a:r>
            <a:r>
              <a:rPr lang="ru-RU" sz="2000" b="1" dirty="0"/>
              <a:t>Гуси-лебеди</a:t>
            </a:r>
            <a:r>
              <a:rPr lang="ru-RU" sz="2000" b="1" dirty="0" smtClean="0"/>
              <a:t>”)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514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554" y="1143000"/>
            <a:ext cx="4513541" cy="4898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Миша по лесу идёт,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Короб </a:t>
            </a:r>
            <a:r>
              <a:rPr lang="ru-RU" sz="2400" b="1" dirty="0"/>
              <a:t>на спине несёт –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Пироги </a:t>
            </a:r>
            <a:r>
              <a:rPr lang="ru-RU" sz="2400" b="1" dirty="0"/>
              <a:t>для бабы с дедом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Внучка </a:t>
            </a:r>
            <a:r>
              <a:rPr lang="ru-RU" sz="2400" b="1" dirty="0"/>
              <a:t>Маша напекла-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Несговорчивого </a:t>
            </a:r>
            <a:r>
              <a:rPr lang="ru-RU" sz="2400" b="1" dirty="0"/>
              <a:t>Мишу Вокруг пальца обвела!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(“</a:t>
            </a:r>
            <a:r>
              <a:rPr lang="ru-RU" sz="2400" b="1" dirty="0"/>
              <a:t>Маша и медведь</a:t>
            </a:r>
            <a:r>
              <a:rPr lang="ru-RU" sz="2400" b="1" dirty="0" smtClean="0"/>
              <a:t>“)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35" y="474233"/>
            <a:ext cx="4682818" cy="597544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89085"/>
            <a:ext cx="3854528" cy="54522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0465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365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«Волшебные загадки»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«Волшебные загадки»</dc:title>
  <dc:creator>Танов Мухамед Хасанович</dc:creator>
  <cp:lastModifiedBy>Танов Мухамед Хасанович</cp:lastModifiedBy>
  <cp:revision>6</cp:revision>
  <dcterms:created xsi:type="dcterms:W3CDTF">2022-05-21T16:26:46Z</dcterms:created>
  <dcterms:modified xsi:type="dcterms:W3CDTF">2022-05-21T17:22:45Z</dcterms:modified>
</cp:coreProperties>
</file>