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96" r:id="rId2"/>
  </p:sldMasterIdLst>
  <p:notesMasterIdLst>
    <p:notesMasterId r:id="rId18"/>
  </p:notesMasterIdLst>
  <p:sldIdLst>
    <p:sldId id="287" r:id="rId3"/>
    <p:sldId id="302" r:id="rId4"/>
    <p:sldId id="353" r:id="rId5"/>
    <p:sldId id="357" r:id="rId6"/>
    <p:sldId id="355" r:id="rId7"/>
    <p:sldId id="356" r:id="rId8"/>
    <p:sldId id="354" r:id="rId9"/>
    <p:sldId id="358" r:id="rId10"/>
    <p:sldId id="359" r:id="rId11"/>
    <p:sldId id="360" r:id="rId12"/>
    <p:sldId id="361" r:id="rId13"/>
    <p:sldId id="362" r:id="rId14"/>
    <p:sldId id="363" r:id="rId15"/>
    <p:sldId id="364" r:id="rId16"/>
    <p:sldId id="3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F05A8E-46F1-4A18-9E2A-DD03B9FC10B6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B843C-70CF-4847-82C9-C28E9CB1E2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2127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34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373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554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661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4128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7342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42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424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187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87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92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086F0-22E5-49F9-816B-0F7629645BA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08.07.2018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03E42-C1EF-41B2-B156-6C4D91963DC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18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412776"/>
            <a:ext cx="83529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latin typeface="Times New Roman"/>
                <a:ea typeface="Nimbus Roman No9 L"/>
              </a:rPr>
              <a:t>Использование свойств функций при решении математических задач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2545059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ограниченности функции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06" y="1124744"/>
            <a:ext cx="8424936" cy="1252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377314"/>
            <a:ext cx="7157016" cy="3227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583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четности функции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29" y="1484784"/>
            <a:ext cx="8172400" cy="893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6699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четности функции</a:t>
            </a:r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264696" cy="5527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233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Практико-ориентированные задания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424936" cy="145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360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Практико-ориентированные задания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424936" cy="145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068960"/>
            <a:ext cx="4824536" cy="260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7462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Практико-ориентированные задания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424936" cy="1455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996952"/>
            <a:ext cx="3697994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1357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Свойства квадратичной функции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31428"/>
            <a:ext cx="8568952" cy="9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47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Свойства квадратичной функции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57303"/>
            <a:ext cx="8568952" cy="941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11560" y="2718036"/>
            <a:ext cx="7704856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Общий вид неравенства, которое предстоит доказать, указывает на необходимость рассмотрения квадратного трехчлена</a:t>
            </a:r>
            <a:endParaRPr lang="ru-RU" sz="1400" dirty="0">
              <a:ea typeface="Times New Roman"/>
              <a:cs typeface="Times New Roman"/>
            </a:endParaRPr>
          </a:p>
          <a:p>
            <a:pPr algn="ctr">
              <a:lnSpc>
                <a:spcPct val="120000"/>
              </a:lnSpc>
              <a:spcAft>
                <a:spcPts val="0"/>
              </a:spcAft>
            </a:pPr>
            <a:r>
              <a:rPr lang="ru-RU" i="1" dirty="0">
                <a:latin typeface="Times New Roman"/>
                <a:ea typeface="Times New Roman"/>
                <a:cs typeface="Times New Roman"/>
              </a:rPr>
              <a:t>f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(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x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) = 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ax</a:t>
            </a:r>
            <a:r>
              <a:rPr lang="ru-RU" baseline="30000" dirty="0">
                <a:latin typeface="Times New Roman"/>
                <a:ea typeface="Times New Roman"/>
                <a:cs typeface="Times New Roman"/>
              </a:rPr>
              <a:t>2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 + </a:t>
            </a:r>
            <a:r>
              <a:rPr lang="ru-RU" i="1" dirty="0" err="1">
                <a:latin typeface="Times New Roman"/>
                <a:ea typeface="Times New Roman"/>
                <a:cs typeface="Times New Roman"/>
              </a:rPr>
              <a:t>bx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 + 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c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 </a:t>
            </a:r>
            <a:r>
              <a:rPr lang="ru-RU" i="1" dirty="0">
                <a:latin typeface="Times New Roman"/>
                <a:ea typeface="Times New Roman"/>
                <a:cs typeface="Times New Roman"/>
              </a:rPr>
              <a:t>a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 ≠ 0.</a:t>
            </a:r>
            <a:endParaRPr lang="ru-RU" sz="1400" dirty="0">
              <a:ea typeface="Times New Roman"/>
              <a:cs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8012" y="2348704"/>
            <a:ext cx="11399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/>
              <a:t>Решение</a:t>
            </a:r>
            <a:r>
              <a:rPr lang="ru-RU" b="1" dirty="0"/>
              <a:t>.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807565"/>
            <a:ext cx="7566393" cy="1168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586" y="4797152"/>
            <a:ext cx="7848872" cy="1910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3639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монотонности функции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75" y="1487415"/>
            <a:ext cx="8424936" cy="57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00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монотонности функции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6480720" cy="5526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521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монотонности функции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8424936" cy="57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5" y="1916832"/>
            <a:ext cx="8235103" cy="3252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6148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монотонности функции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8424936" cy="570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52399"/>
            <a:ext cx="6048672" cy="4467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913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ограниченности функции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588156"/>
            <a:ext cx="8424936" cy="1252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6080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prstClr val="black"/>
                </a:solidFill>
              </a:rPr>
              <a:t>Свойство ограниченности функции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406" y="1124744"/>
            <a:ext cx="8424936" cy="1252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86930"/>
            <a:ext cx="7248647" cy="4122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95484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65</Words>
  <Application>Microsoft Office PowerPoint</Application>
  <PresentationFormat>Экран (4:3)</PresentationFormat>
  <Paragraphs>18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4_Тема Office</vt:lpstr>
      <vt:lpstr>Презентация PowerPoint</vt:lpstr>
      <vt:lpstr>Свойства квадратичной функции</vt:lpstr>
      <vt:lpstr>Свойства квадратичной функции</vt:lpstr>
      <vt:lpstr>Свойство монотонности функции</vt:lpstr>
      <vt:lpstr>Свойство монотонности функции</vt:lpstr>
      <vt:lpstr>Свойство монотонности функции</vt:lpstr>
      <vt:lpstr>Свойство монотонности функции</vt:lpstr>
      <vt:lpstr>Свойство ограниченности функции</vt:lpstr>
      <vt:lpstr>Свойство ограниченности функции</vt:lpstr>
      <vt:lpstr>Свойство ограниченности функции</vt:lpstr>
      <vt:lpstr>Свойство четности функции</vt:lpstr>
      <vt:lpstr>Свойство четности функции</vt:lpstr>
      <vt:lpstr>Практико-ориентированные задания</vt:lpstr>
      <vt:lpstr>Практико-ориентированные задания</vt:lpstr>
      <vt:lpstr>Практико-ориентированные задания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100</cp:revision>
  <cp:lastPrinted>2018-05-09T03:49:44Z</cp:lastPrinted>
  <dcterms:created xsi:type="dcterms:W3CDTF">2017-11-11T03:36:16Z</dcterms:created>
  <dcterms:modified xsi:type="dcterms:W3CDTF">2018-07-08T09:43:15Z</dcterms:modified>
</cp:coreProperties>
</file>