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5FA56B1-3E7E-46CA-99F4-698583E16D27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0CAE09B-8BB1-45CD-8FA2-5AE25A9544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Кристаллические и аморфные </a:t>
            </a:r>
            <a:br>
              <a:rPr lang="ru-RU" sz="4800" dirty="0" smtClean="0"/>
            </a:br>
            <a:r>
              <a:rPr lang="ru-RU" sz="4800" dirty="0" smtClean="0"/>
              <a:t>тела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429400"/>
            <a:ext cx="7859216" cy="428600"/>
          </a:xfrm>
        </p:spPr>
        <p:txBody>
          <a:bodyPr/>
          <a:lstStyle/>
          <a:p>
            <a:r>
              <a:rPr lang="ru-RU" dirty="0" smtClean="0"/>
              <a:t>Автор презентации Кузнецова </a:t>
            </a:r>
            <a:r>
              <a:rPr lang="ru-RU" dirty="0" err="1" smtClean="0"/>
              <a:t>е.а</a:t>
            </a:r>
            <a:r>
              <a:rPr lang="ru-RU" dirty="0" smtClean="0"/>
              <a:t>. 10 «Б»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9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791200" cy="1371600"/>
          </a:xfrm>
        </p:spPr>
        <p:txBody>
          <a:bodyPr/>
          <a:lstStyle/>
          <a:p>
            <a:pPr algn="ctr"/>
            <a:r>
              <a:rPr lang="ru-RU" dirty="0" smtClean="0"/>
              <a:t>Свойства аморфных тел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620000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Не имеют постоянной температуры плавления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Не имеют кристаллического строения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Изотропны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Обладают текучестью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Способны переходить в кристаллическое и жидкое состояние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54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4" y="188640"/>
            <a:ext cx="76200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7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Твердые тела</a:t>
            </a:r>
            <a:endParaRPr lang="ru-RU" sz="4800" dirty="0"/>
          </a:p>
        </p:txBody>
      </p:sp>
      <p:sp>
        <p:nvSpPr>
          <p:cNvPr id="4" name="Стрелка вниз 3"/>
          <p:cNvSpPr/>
          <p:nvPr/>
        </p:nvSpPr>
        <p:spPr>
          <a:xfrm rot="830550">
            <a:off x="2357562" y="2126076"/>
            <a:ext cx="720080" cy="1440160"/>
          </a:xfrm>
          <a:prstGeom prst="downArrow">
            <a:avLst>
              <a:gd name="adj1" fmla="val 32898"/>
              <a:gd name="adj2" fmla="val 37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5154">
            <a:off x="5392493" y="1968405"/>
            <a:ext cx="911886" cy="129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983322"/>
            <a:ext cx="4187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Кристаллические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398547"/>
            <a:ext cx="2529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Аморфные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9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476672"/>
            <a:ext cx="3008313" cy="44805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Кристаллы – это твердые тела, атомы или молекулы которых занимают определенные положения в пространстве.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646335" cy="2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22" y="2052216"/>
            <a:ext cx="24193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5177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6" y="3803747"/>
            <a:ext cx="4316392" cy="26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1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404664"/>
            <a:ext cx="5791200" cy="867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Виды кристаллов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 rot="20889036">
            <a:off x="1331640" y="3397032"/>
            <a:ext cx="1306488" cy="668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Капля 11"/>
          <p:cNvSpPr/>
          <p:nvPr/>
        </p:nvSpPr>
        <p:spPr>
          <a:xfrm rot="21093948">
            <a:off x="888566" y="2156656"/>
            <a:ext cx="2746354" cy="2952328"/>
          </a:xfrm>
          <a:prstGeom prst="teardrop">
            <a:avLst>
              <a:gd name="adj" fmla="val 125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Капля 12"/>
          <p:cNvSpPr/>
          <p:nvPr/>
        </p:nvSpPr>
        <p:spPr>
          <a:xfrm rot="16950591">
            <a:off x="4834106" y="2206176"/>
            <a:ext cx="2972455" cy="2853286"/>
          </a:xfrm>
          <a:prstGeom prst="teardrop">
            <a:avLst>
              <a:gd name="adj" fmla="val 119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20703758">
            <a:off x="842330" y="3102858"/>
            <a:ext cx="264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Поликристаллы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 rot="779462">
            <a:off x="5020518" y="3234971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Монокристаллы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224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Поликристалл</a:t>
            </a:r>
            <a:r>
              <a:rPr lang="ru-RU" dirty="0"/>
              <a:t> — агрегат мелких кристаллов какого-либо вещества, иногда называемых из-за неправильной формы кристаллитами или кристаллическими зёрнами. </a:t>
            </a:r>
            <a:r>
              <a:rPr lang="ru-RU" dirty="0" smtClean="0"/>
              <a:t>Состоит </a:t>
            </a:r>
            <a:r>
              <a:rPr lang="ru-RU" dirty="0"/>
              <a:t>из множества </a:t>
            </a:r>
            <a:r>
              <a:rPr lang="ru-RU" dirty="0" err="1"/>
              <a:t>разноориентированных</a:t>
            </a:r>
            <a:r>
              <a:rPr lang="ru-RU" dirty="0"/>
              <a:t> мелких монокристаллов.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55412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81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Монокристалл</a:t>
            </a:r>
            <a:r>
              <a:rPr lang="ru-RU" dirty="0"/>
              <a:t> — отдельный однородный кристалл, имеющий непрерывную кристаллическую решётку и иногда имеющий анизотропию физических свойств.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5220379" cy="569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3567" y="548680"/>
            <a:ext cx="3008313" cy="3960440"/>
          </a:xfrm>
        </p:spPr>
        <p:txBody>
          <a:bodyPr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Аморфные тела </a:t>
            </a:r>
            <a:r>
              <a:rPr lang="ru-RU" dirty="0" smtClean="0"/>
              <a:t>– твердые тела у которых отсутствует кристаллическая структура.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Аморфное тело </a:t>
            </a:r>
            <a:r>
              <a:rPr lang="ru-RU" dirty="0" smtClean="0"/>
              <a:t>– как правило, твердое тело, не имеющее фиксированной температуры плавления, в расположении которой не наблюдается дальний порядок.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4962128" cy="372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36" y="188640"/>
            <a:ext cx="460456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730373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620688"/>
            <a:ext cx="5791200" cy="83162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Положение частиц в кристаллическом и аморфном теле</a:t>
            </a:r>
            <a:endParaRPr lang="ru-RU" sz="2800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6" y="1556791"/>
            <a:ext cx="7668344" cy="518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8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7912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Свойства кристаллических</a:t>
            </a:r>
            <a:br>
              <a:rPr lang="ru-RU" dirty="0" smtClean="0"/>
            </a:br>
            <a:r>
              <a:rPr lang="ru-RU" dirty="0" smtClean="0"/>
              <a:t>тел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Температура плавления постоянная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Каждое вещество имеет свою кристаллическую решетку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Анизотропия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Механическая прочность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29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</TotalTime>
  <Words>159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Главная</vt:lpstr>
      <vt:lpstr>Кристаллические и аморфные  тела</vt:lpstr>
      <vt:lpstr>Твердые тела</vt:lpstr>
      <vt:lpstr>Презентация PowerPoint</vt:lpstr>
      <vt:lpstr>Виды кристаллов</vt:lpstr>
      <vt:lpstr>Презентация PowerPoint</vt:lpstr>
      <vt:lpstr>Презентация PowerPoint</vt:lpstr>
      <vt:lpstr>Презентация PowerPoint</vt:lpstr>
      <vt:lpstr>Положение частиц в кристаллическом и аморфном теле</vt:lpstr>
      <vt:lpstr>Свойства кристаллических тел</vt:lpstr>
      <vt:lpstr>Свойства аморфных тел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Кристаллические и аморфные  тела</dc:title>
  <dc:creator>Mihail</dc:creator>
  <cp:lastModifiedBy>Mihail</cp:lastModifiedBy>
  <cp:revision>5</cp:revision>
  <dcterms:created xsi:type="dcterms:W3CDTF">2015-12-20T14:09:50Z</dcterms:created>
  <dcterms:modified xsi:type="dcterms:W3CDTF">2015-12-21T13:04:58Z</dcterms:modified>
</cp:coreProperties>
</file>