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196752"/>
            <a:ext cx="7543800" cy="2152650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Токи Фуко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(вихревые токи)</a:t>
            </a:r>
          </a:p>
        </p:txBody>
      </p:sp>
    </p:spTree>
    <p:extLst>
      <p:ext uri="{BB962C8B-B14F-4D97-AF65-F5344CB8AC3E}">
        <p14:creationId xmlns:p14="http://schemas.microsoft.com/office/powerpoint/2010/main" val="400648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92696"/>
            <a:ext cx="7992888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7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680"/>
            <a:ext cx="8352928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30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Токи Фуко </a:t>
            </a:r>
            <a:r>
              <a:rPr lang="ru-RU" dirty="0"/>
              <a:t>(вихревые токи) – индукционные токи, возникающие в массивных сплошных проводниках, помещенных в переменное магнитное поле.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Массивные проводники </a:t>
            </a:r>
            <a:r>
              <a:rPr lang="ru-RU" dirty="0"/>
              <a:t>– поперечные размеры, которых соизмеримы с длиной проводника</a:t>
            </a:r>
          </a:p>
        </p:txBody>
      </p:sp>
    </p:spTree>
    <p:extLst>
      <p:ext uri="{BB962C8B-B14F-4D97-AF65-F5344CB8AC3E}">
        <p14:creationId xmlns:p14="http://schemas.microsoft.com/office/powerpoint/2010/main" val="4132454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67544" y="658368"/>
            <a:ext cx="4150176" cy="5362920"/>
          </a:xfrm>
        </p:spPr>
        <p:txBody>
          <a:bodyPr>
            <a:normAutofit/>
          </a:bodyPr>
          <a:lstStyle/>
          <a:p>
            <a:r>
              <a:rPr lang="ru-RU" dirty="0"/>
              <a:t>В отличие от линейных проводников в массивных проводниках токи (</a:t>
            </a:r>
            <a:r>
              <a:rPr lang="ru-RU" dirty="0">
                <a:solidFill>
                  <a:srgbClr val="FF0000"/>
                </a:solidFill>
              </a:rPr>
              <a:t>токи Фуко</a:t>
            </a:r>
            <a:r>
              <a:rPr lang="ru-RU" dirty="0"/>
              <a:t>) замкнуты в объёме, поэтому они называются вихревыми. </a:t>
            </a:r>
          </a:p>
          <a:p>
            <a:r>
              <a:rPr lang="ru-RU" dirty="0">
                <a:solidFill>
                  <a:srgbClr val="00B050"/>
                </a:solidFill>
              </a:rPr>
              <a:t>Они подчиняются правилу Ленца, т.е. их магнитное поле направлено </a:t>
            </a:r>
          </a:p>
          <a:p>
            <a:r>
              <a:rPr lang="ru-RU" dirty="0">
                <a:solidFill>
                  <a:srgbClr val="00B050"/>
                </a:solidFill>
              </a:rPr>
              <a:t>таким образом, чтобы </a:t>
            </a:r>
          </a:p>
          <a:p>
            <a:r>
              <a:rPr lang="ru-RU" dirty="0">
                <a:solidFill>
                  <a:srgbClr val="00B050"/>
                </a:solidFill>
              </a:rPr>
              <a:t>противодействовать </a:t>
            </a:r>
          </a:p>
          <a:p>
            <a:r>
              <a:rPr lang="ru-RU" dirty="0">
                <a:solidFill>
                  <a:srgbClr val="00B050"/>
                </a:solidFill>
              </a:rPr>
              <a:t>изменению магнитного </a:t>
            </a:r>
          </a:p>
          <a:p>
            <a:r>
              <a:rPr lang="ru-RU" dirty="0">
                <a:solidFill>
                  <a:srgbClr val="00B050"/>
                </a:solidFill>
              </a:rPr>
              <a:t>потока, индуцирующего </a:t>
            </a:r>
          </a:p>
          <a:p>
            <a:r>
              <a:rPr lang="ru-RU" dirty="0">
                <a:solidFill>
                  <a:srgbClr val="00B050"/>
                </a:solidFill>
              </a:rPr>
              <a:t>вихревые токи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37832"/>
            <a:ext cx="3730625" cy="469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746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Применение 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. Нагрев – индукционные печи.</a:t>
            </a:r>
          </a:p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85" y="2636912"/>
            <a:ext cx="3810000" cy="1900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524" y="1371600"/>
            <a:ext cx="2908776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648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Применение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Токи Фуко,  возбуждаемые </a:t>
            </a:r>
          </a:p>
          <a:p>
            <a:r>
              <a:rPr lang="ru-RU" dirty="0"/>
              <a:t>в массивных проводниках </a:t>
            </a:r>
          </a:p>
          <a:p>
            <a:r>
              <a:rPr lang="ru-RU" dirty="0"/>
              <a:t>при движении в магнитном </a:t>
            </a:r>
          </a:p>
          <a:p>
            <a:r>
              <a:rPr lang="ru-RU" dirty="0"/>
              <a:t>поле, препятствуют </a:t>
            </a:r>
          </a:p>
          <a:p>
            <a:r>
              <a:rPr lang="ru-RU" dirty="0"/>
              <a:t>изменению потока вектора </a:t>
            </a:r>
          </a:p>
          <a:p>
            <a:r>
              <a:rPr lang="ru-RU" dirty="0"/>
              <a:t>магнитной индукции. </a:t>
            </a:r>
          </a:p>
          <a:p>
            <a:r>
              <a:rPr lang="ru-RU" dirty="0"/>
              <a:t>Происходит замедление </a:t>
            </a:r>
          </a:p>
          <a:p>
            <a:r>
              <a:rPr lang="ru-RU" dirty="0"/>
              <a:t>движения – торможение пластины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z="1600" dirty="0"/>
              <a:t>Торможение подвижных частей – электромагнитные успокоители.</a:t>
            </a:r>
          </a:p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751" y="1371600"/>
            <a:ext cx="253632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093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Применение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Движение медной гребенки в магнитном поле – эффект торможения вихревыми токами за счет уменьшения потоков Ф в каждой части пластины уменьшается. Вихревые токи в каждой части пластины возбуждаются меньшими потоками. Индукционные токи уменьшаются, уменьшается и торможение 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71600"/>
            <a:ext cx="3384376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773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6672"/>
            <a:ext cx="6984776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78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Токи   Фуко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076" y="1124744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76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55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5</TotalTime>
  <Words>168</Words>
  <Application>Microsoft Office PowerPoint</Application>
  <PresentationFormat>Экран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Базовая</vt:lpstr>
      <vt:lpstr>Токи Фуко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Задача</vt:lpstr>
      <vt:lpstr>Токи   Фуко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Токи Фуко </dc:title>
  <dc:creator>User</dc:creator>
  <cp:lastModifiedBy>User</cp:lastModifiedBy>
  <cp:revision>2</cp:revision>
  <dcterms:created xsi:type="dcterms:W3CDTF">2016-10-18T09:36:36Z</dcterms:created>
  <dcterms:modified xsi:type="dcterms:W3CDTF">2016-10-18T12:01:20Z</dcterms:modified>
</cp:coreProperties>
</file>