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6" r:id="rId5"/>
    <p:sldId id="264" r:id="rId6"/>
    <p:sldId id="259" r:id="rId7"/>
    <p:sldId id="258" r:id="rId8"/>
    <p:sldId id="260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BF57C1-C428-3DA8-A5EE-D34C30096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30034" y="162254"/>
            <a:ext cx="7766936" cy="1646302"/>
          </a:xfrm>
        </p:spPr>
        <p:txBody>
          <a:bodyPr/>
          <a:lstStyle/>
          <a:p>
            <a:r>
              <a:rPr lang="ru-RU"/>
              <a:t>Сатурн</a:t>
            </a:r>
            <a:br>
              <a:rPr lang="ru-RU"/>
            </a:br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110DB35-1204-5223-9FA1-1D00851DD1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E1F6ACD1-C595-79E2-B3CD-E3F6FC1EE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97" y="985405"/>
            <a:ext cx="10396301" cy="566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15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8AD8EA-63BB-015F-F70E-32BE8F473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/>
              <a:t>Спасибо за внимание </a:t>
            </a:r>
            <a:br>
              <a:rPr lang="ru-RU" sz="5400"/>
            </a:br>
            <a:endParaRPr lang="ru-RU" sz="5400"/>
          </a:p>
        </p:txBody>
      </p:sp>
    </p:spTree>
    <p:extLst>
      <p:ext uri="{BB962C8B-B14F-4D97-AF65-F5344CB8AC3E}">
        <p14:creationId xmlns:p14="http://schemas.microsoft.com/office/powerpoint/2010/main" val="52650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15C45757-CD19-54A1-EAF7-E9CE37CA7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73774"/>
            <a:ext cx="3854528" cy="3716279"/>
          </a:xfrm>
        </p:spPr>
        <p:txBody>
          <a:bodyPr>
            <a:noAutofit/>
          </a:bodyPr>
          <a:lstStyle/>
          <a:p>
            <a:r>
              <a:rPr lang="ru-RU" sz="4000"/>
              <a:t>Сатурн-шестая планета от Солнца и вторая по размерам планета в солнечной системе после Юпитера. 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xmlns="" id="{CBA172FD-76A2-808B-2251-291621CB57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1349" y="1405829"/>
            <a:ext cx="5997582" cy="4314927"/>
          </a:xfrm>
        </p:spPr>
      </p:pic>
    </p:spTree>
    <p:extLst>
      <p:ext uri="{BB962C8B-B14F-4D97-AF65-F5344CB8AC3E}">
        <p14:creationId xmlns:p14="http://schemas.microsoft.com/office/powerpoint/2010/main" val="3198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2694F6-5940-B2A6-1C35-5CA59098E3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40056" y="-468247"/>
            <a:ext cx="7766936" cy="1646302"/>
          </a:xfrm>
        </p:spPr>
        <p:txBody>
          <a:bodyPr/>
          <a:lstStyle/>
          <a:p>
            <a:r>
              <a:rPr lang="ru-RU"/>
              <a:t>Galileo Galilei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xmlns="" id="{ED96750B-D59D-E81E-DD07-F5187FD9E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972" y="1306447"/>
            <a:ext cx="4061180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92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22F3AF-2B1E-32F1-3953-E7517B04A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9901" y="352884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/>
              <a:t>Христиан Гюйгенс 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6E2140A1-6C40-F2F2-0EB3-78A3861EB9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4885" y="1078133"/>
            <a:ext cx="4416483" cy="5549230"/>
          </a:xfrm>
        </p:spPr>
      </p:pic>
    </p:spTree>
    <p:extLst>
      <p:ext uri="{BB962C8B-B14F-4D97-AF65-F5344CB8AC3E}">
        <p14:creationId xmlns:p14="http://schemas.microsoft.com/office/powerpoint/2010/main" val="95121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320F37BC-0229-53AD-8561-23AE2CF643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1768" y="977374"/>
            <a:ext cx="8305558" cy="5506278"/>
          </a:xfrm>
        </p:spPr>
      </p:pic>
    </p:spTree>
    <p:extLst>
      <p:ext uri="{BB962C8B-B14F-4D97-AF65-F5344CB8AC3E}">
        <p14:creationId xmlns:p14="http://schemas.microsoft.com/office/powerpoint/2010/main" val="175321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9725BA35-DC6B-DE68-0C53-71557305C0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9492" y="586914"/>
            <a:ext cx="7962262" cy="5684171"/>
          </a:xfrm>
        </p:spPr>
      </p:pic>
    </p:spTree>
    <p:extLst>
      <p:ext uri="{BB962C8B-B14F-4D97-AF65-F5344CB8AC3E}">
        <p14:creationId xmlns:p14="http://schemas.microsoft.com/office/powerpoint/2010/main" val="407333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E68E1F-8847-F4A8-F19A-887C864D0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559954"/>
            <a:ext cx="8596668" cy="710657"/>
          </a:xfrm>
        </p:spPr>
        <p:txBody>
          <a:bodyPr>
            <a:normAutofit/>
          </a:bodyPr>
          <a:lstStyle/>
          <a:p>
            <a:r>
              <a:rPr lang="ru-RU" sz="4000"/>
              <a:t>Строение Сатурна 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B132F5B6-337F-B2C2-DE14-763B0F4E7A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9263" y="2259897"/>
            <a:ext cx="7964911" cy="3412317"/>
          </a:xfrm>
        </p:spPr>
      </p:pic>
    </p:spTree>
    <p:extLst>
      <p:ext uri="{BB962C8B-B14F-4D97-AF65-F5344CB8AC3E}">
        <p14:creationId xmlns:p14="http://schemas.microsoft.com/office/powerpoint/2010/main" val="322754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143B42-B33F-36C5-D2C2-4DABC0A6F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9980" y="401781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/>
              <a:t>Кольца </a:t>
            </a:r>
          </a:p>
        </p:txBody>
      </p:sp>
      <p:pic>
        <p:nvPicPr>
          <p:cNvPr id="7" name="Рисунок 7">
            <a:extLst>
              <a:ext uri="{FF2B5EF4-FFF2-40B4-BE49-F238E27FC236}">
                <a16:creationId xmlns:a16="http://schemas.microsoft.com/office/drawing/2014/main" xmlns="" id="{18322636-954C-786E-26C1-D6EEC03E12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7865" y="1271358"/>
            <a:ext cx="7339786" cy="4905908"/>
          </a:xfrm>
        </p:spPr>
      </p:pic>
    </p:spTree>
    <p:extLst>
      <p:ext uri="{BB962C8B-B14F-4D97-AF65-F5344CB8AC3E}">
        <p14:creationId xmlns:p14="http://schemas.microsoft.com/office/powerpoint/2010/main" val="250190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AD1655-F309-E15C-60B1-6A499778C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8927" y="255087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/>
              <a:t>Спутники </a:t>
            </a:r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xmlns="" id="{BD8F20AC-0005-290A-DDBD-E8E4416F09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7137" y="1116177"/>
            <a:ext cx="7130040" cy="5486736"/>
          </a:xfrm>
        </p:spPr>
      </p:pic>
    </p:spTree>
    <p:extLst>
      <p:ext uri="{BB962C8B-B14F-4D97-AF65-F5344CB8AC3E}">
        <p14:creationId xmlns:p14="http://schemas.microsoft.com/office/powerpoint/2010/main" val="206597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Произвольный</PresentationFormat>
  <Paragraphs>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Сатурн </vt:lpstr>
      <vt:lpstr>Сатурн-шестая планета от Солнца и вторая по размерам планета в солнечной системе после Юпитера. </vt:lpstr>
      <vt:lpstr>Galileo Galilei</vt:lpstr>
      <vt:lpstr>Христиан Гюйгенс </vt:lpstr>
      <vt:lpstr>Презентация PowerPoint</vt:lpstr>
      <vt:lpstr>Презентация PowerPoint</vt:lpstr>
      <vt:lpstr>Строение Сатурна </vt:lpstr>
      <vt:lpstr>Кольца </vt:lpstr>
      <vt:lpstr>Спутники </vt:lpstr>
      <vt:lpstr>Спасибо за внимание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Сатурн</dc:title>
  <dc:creator>79618936017</dc:creator>
  <cp:lastModifiedBy>0</cp:lastModifiedBy>
  <cp:revision>5</cp:revision>
  <dcterms:created xsi:type="dcterms:W3CDTF">2022-04-26T13:35:47Z</dcterms:created>
  <dcterms:modified xsi:type="dcterms:W3CDTF">2022-04-28T02:10:53Z</dcterms:modified>
</cp:coreProperties>
</file>