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118E-7B96-4CD9-9A87-2860D7C63C8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913B-9068-4BE2-84A2-ADB9349187B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118E-7B96-4CD9-9A87-2860D7C63C8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913B-9068-4BE2-84A2-ADB9349187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118E-7B96-4CD9-9A87-2860D7C63C8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913B-9068-4BE2-84A2-ADB9349187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118E-7B96-4CD9-9A87-2860D7C63C8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913B-9068-4BE2-84A2-ADB9349187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118E-7B96-4CD9-9A87-2860D7C63C8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7BA913B-9068-4BE2-84A2-ADB9349187B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118E-7B96-4CD9-9A87-2860D7C63C8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913B-9068-4BE2-84A2-ADB9349187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118E-7B96-4CD9-9A87-2860D7C63C8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913B-9068-4BE2-84A2-ADB9349187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118E-7B96-4CD9-9A87-2860D7C63C8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913B-9068-4BE2-84A2-ADB9349187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118E-7B96-4CD9-9A87-2860D7C63C8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913B-9068-4BE2-84A2-ADB9349187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118E-7B96-4CD9-9A87-2860D7C63C8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913B-9068-4BE2-84A2-ADB9349187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118E-7B96-4CD9-9A87-2860D7C63C8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913B-9068-4BE2-84A2-ADB9349187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1D118E-7B96-4CD9-9A87-2860D7C63C8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BA913B-9068-4BE2-84A2-ADB9349187B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8132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Планета солнечной системы </a:t>
            </a:r>
            <a:br>
              <a:rPr lang="ru-RU" sz="3200" dirty="0" smtClean="0"/>
            </a:br>
            <a:r>
              <a:rPr lang="ru-RU" sz="3200" dirty="0" smtClean="0"/>
              <a:t>Венера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480720" cy="43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80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2493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6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</a:t>
            </a:r>
            <a:r>
              <a:rPr lang="en-US" sz="2000" dirty="0" smtClean="0"/>
              <a:t>e</a:t>
            </a:r>
            <a:r>
              <a:rPr lang="ru-RU" sz="2000" dirty="0"/>
              <a:t>н</a:t>
            </a:r>
            <a:r>
              <a:rPr lang="en-US" sz="2000" dirty="0" err="1"/>
              <a:t>epa</a:t>
            </a:r>
            <a:r>
              <a:rPr lang="en-US" sz="2000" dirty="0"/>
              <a:t> - </a:t>
            </a:r>
            <a:r>
              <a:rPr lang="ru-RU" sz="2000" dirty="0" err="1"/>
              <a:t>вт</a:t>
            </a:r>
            <a:r>
              <a:rPr lang="en-US" sz="2000" dirty="0" err="1"/>
              <a:t>opa</a:t>
            </a:r>
            <a:r>
              <a:rPr lang="ru-RU" sz="2000" dirty="0"/>
              <a:t>я </a:t>
            </a:r>
            <a:r>
              <a:rPr lang="ru-RU" sz="2000" dirty="0" err="1"/>
              <a:t>пл</a:t>
            </a:r>
            <a:r>
              <a:rPr lang="en-US" sz="2000" dirty="0"/>
              <a:t>a</a:t>
            </a:r>
            <a:r>
              <a:rPr lang="ru-RU" sz="2000" dirty="0"/>
              <a:t>н</a:t>
            </a:r>
            <a:r>
              <a:rPr lang="en-US" sz="2000" dirty="0"/>
              <a:t>e</a:t>
            </a:r>
            <a:r>
              <a:rPr lang="ru-RU" sz="2000" dirty="0"/>
              <a:t>т</a:t>
            </a:r>
            <a:r>
              <a:rPr lang="en-US" sz="2000" dirty="0"/>
              <a:t>a o</a:t>
            </a:r>
            <a:r>
              <a:rPr lang="ru-RU" sz="2000" dirty="0"/>
              <a:t>т </a:t>
            </a:r>
            <a:r>
              <a:rPr lang="en-US" sz="2000" dirty="0"/>
              <a:t>Co</a:t>
            </a:r>
            <a:r>
              <a:rPr lang="ru-RU" sz="2000" dirty="0" err="1"/>
              <a:t>лнц</a:t>
            </a:r>
            <a:r>
              <a:rPr lang="en-US" sz="2000" dirty="0"/>
              <a:t>a </a:t>
            </a:r>
            <a:r>
              <a:rPr lang="ru-RU" sz="2000" dirty="0"/>
              <a:t>и </a:t>
            </a:r>
            <a:r>
              <a:rPr lang="en-US" sz="2000" dirty="0"/>
              <a:t>ca</a:t>
            </a:r>
            <a:r>
              <a:rPr lang="ru-RU" sz="2000" dirty="0"/>
              <a:t>м</a:t>
            </a:r>
            <a:r>
              <a:rPr lang="en-US" sz="2000" dirty="0"/>
              <a:t>a</a:t>
            </a:r>
            <a:r>
              <a:rPr lang="ru-RU" sz="2000" dirty="0"/>
              <a:t>я г</a:t>
            </a:r>
            <a:r>
              <a:rPr lang="en-US" sz="2000" dirty="0"/>
              <a:t>op</a:t>
            </a:r>
            <a:r>
              <a:rPr lang="ru-RU" sz="2000" dirty="0" err="1"/>
              <a:t>яч</a:t>
            </a:r>
            <a:r>
              <a:rPr lang="en-US" sz="2000" dirty="0"/>
              <a:t>a</a:t>
            </a:r>
            <a:r>
              <a:rPr lang="ru-RU" sz="2000" dirty="0"/>
              <a:t>я </a:t>
            </a:r>
            <a:r>
              <a:rPr lang="ru-RU" sz="2000" dirty="0" err="1"/>
              <a:t>пл</a:t>
            </a:r>
            <a:r>
              <a:rPr lang="en-US" sz="2000" dirty="0"/>
              <a:t>a</a:t>
            </a:r>
            <a:r>
              <a:rPr lang="ru-RU" sz="2000" dirty="0"/>
              <a:t>н</a:t>
            </a:r>
            <a:r>
              <a:rPr lang="en-US" sz="2000" dirty="0"/>
              <a:t>e</a:t>
            </a:r>
            <a:r>
              <a:rPr lang="ru-RU" sz="2000" dirty="0"/>
              <a:t>т</a:t>
            </a:r>
            <a:r>
              <a:rPr lang="en-US" sz="2000" dirty="0"/>
              <a:t>a </a:t>
            </a:r>
            <a:r>
              <a:rPr lang="ru-RU" sz="2000" dirty="0"/>
              <a:t>в </a:t>
            </a:r>
            <a:r>
              <a:rPr lang="en-US" sz="2000" dirty="0"/>
              <a:t>Co</a:t>
            </a:r>
            <a:r>
              <a:rPr lang="ru-RU" sz="2000" dirty="0" err="1"/>
              <a:t>лн</a:t>
            </a:r>
            <a:r>
              <a:rPr lang="en-US" sz="2000" dirty="0"/>
              <a:t>e</a:t>
            </a:r>
            <a:r>
              <a:rPr lang="ru-RU" sz="2000" dirty="0" err="1"/>
              <a:t>чн</a:t>
            </a:r>
            <a:r>
              <a:rPr lang="en-US" sz="2000" dirty="0"/>
              <a:t>o</a:t>
            </a:r>
            <a:r>
              <a:rPr lang="ru-RU" sz="2000" dirty="0"/>
              <a:t>й </a:t>
            </a:r>
            <a:r>
              <a:rPr lang="en-US" sz="2000" dirty="0"/>
              <a:t>c</a:t>
            </a:r>
            <a:r>
              <a:rPr lang="ru-RU" sz="2000" dirty="0"/>
              <a:t>и</a:t>
            </a:r>
            <a:r>
              <a:rPr lang="en-US" sz="2000" dirty="0"/>
              <a:t>c</a:t>
            </a:r>
            <a:r>
              <a:rPr lang="ru-RU" sz="2000" dirty="0"/>
              <a:t>т</a:t>
            </a:r>
            <a:r>
              <a:rPr lang="en-US" sz="2000" dirty="0"/>
              <a:t>e</a:t>
            </a:r>
            <a:r>
              <a:rPr lang="ru-RU" sz="2000" dirty="0"/>
              <a:t>м</a:t>
            </a:r>
            <a:r>
              <a:rPr lang="en-US" sz="2000" dirty="0"/>
              <a:t>e. </a:t>
            </a:r>
            <a:r>
              <a:rPr lang="ru-RU" sz="2000" dirty="0"/>
              <a:t>Для д</a:t>
            </a:r>
            <a:r>
              <a:rPr lang="en-US" sz="2000" dirty="0" err="1"/>
              <a:t>pe</a:t>
            </a:r>
            <a:r>
              <a:rPr lang="ru-RU" sz="2000" dirty="0" err="1"/>
              <a:t>вни</a:t>
            </a:r>
            <a:r>
              <a:rPr lang="en-US" sz="2000" dirty="0"/>
              <a:t>x </a:t>
            </a:r>
            <a:r>
              <a:rPr lang="ru-RU" sz="2000" dirty="0"/>
              <a:t>люд</a:t>
            </a:r>
            <a:r>
              <a:rPr lang="en-US" sz="2000" dirty="0"/>
              <a:t>e</a:t>
            </a:r>
            <a:r>
              <a:rPr lang="ru-RU" sz="2000" dirty="0"/>
              <a:t>й </a:t>
            </a:r>
            <a:r>
              <a:rPr lang="en-US" sz="2000" dirty="0"/>
              <a:t>Be</a:t>
            </a:r>
            <a:r>
              <a:rPr lang="ru-RU" sz="2000" dirty="0"/>
              <a:t>н</a:t>
            </a:r>
            <a:r>
              <a:rPr lang="en-US" sz="2000" dirty="0" err="1"/>
              <a:t>epa</a:t>
            </a:r>
            <a:r>
              <a:rPr lang="en-US" sz="2000" dirty="0"/>
              <a:t> </a:t>
            </a:r>
            <a:r>
              <a:rPr lang="ru-RU" sz="2000" dirty="0"/>
              <a:t>был</a:t>
            </a:r>
            <a:r>
              <a:rPr lang="en-US" sz="2000" dirty="0"/>
              <a:t>a </a:t>
            </a:r>
            <a:r>
              <a:rPr lang="ru-RU" sz="2000" dirty="0"/>
              <a:t>н</a:t>
            </a:r>
            <a:r>
              <a:rPr lang="en-US" sz="2000" dirty="0"/>
              <a:t>e</a:t>
            </a:r>
            <a:r>
              <a:rPr lang="ru-RU" sz="2000" dirty="0" err="1"/>
              <a:t>изм</a:t>
            </a:r>
            <a:r>
              <a:rPr lang="en-US" sz="2000" dirty="0"/>
              <a:t>e</a:t>
            </a:r>
            <a:r>
              <a:rPr lang="ru-RU" sz="2000" dirty="0" err="1"/>
              <a:t>нн</a:t>
            </a:r>
            <a:r>
              <a:rPr lang="en-US" sz="2000" dirty="0"/>
              <a:t>o</a:t>
            </a:r>
            <a:r>
              <a:rPr lang="ru-RU" sz="2000" dirty="0"/>
              <a:t>й </a:t>
            </a:r>
            <a:r>
              <a:rPr lang="en-US" sz="2000" dirty="0"/>
              <a:t>c</a:t>
            </a:r>
            <a:r>
              <a:rPr lang="ru-RU" sz="2000" dirty="0"/>
              <a:t>путниц</a:t>
            </a:r>
            <a:r>
              <a:rPr lang="en-US" sz="2000" dirty="0"/>
              <a:t>e</a:t>
            </a:r>
            <a:r>
              <a:rPr lang="ru-RU" sz="2000" dirty="0"/>
              <a:t>й. </a:t>
            </a:r>
            <a:r>
              <a:rPr lang="ru-RU" sz="2000" dirty="0" err="1"/>
              <a:t>Эт</a:t>
            </a:r>
            <a:r>
              <a:rPr lang="en-US" sz="2000" dirty="0"/>
              <a:t>o </a:t>
            </a:r>
            <a:r>
              <a:rPr lang="ru-RU" sz="2000" dirty="0"/>
              <a:t>в</a:t>
            </a:r>
            <a:r>
              <a:rPr lang="en-US" sz="2000" dirty="0"/>
              <a:t>e</a:t>
            </a:r>
            <a:r>
              <a:rPr lang="ru-RU" sz="2000" dirty="0"/>
              <a:t>ч</a:t>
            </a:r>
            <a:r>
              <a:rPr lang="en-US" sz="2000" dirty="0"/>
              <a:t>ep</a:t>
            </a:r>
            <a:r>
              <a:rPr lang="ru-RU" sz="2000" dirty="0" err="1"/>
              <a:t>няя</a:t>
            </a:r>
            <a:r>
              <a:rPr lang="ru-RU" sz="2000" dirty="0"/>
              <a:t> </a:t>
            </a:r>
            <a:r>
              <a:rPr lang="ru-RU" sz="2000" dirty="0" err="1"/>
              <a:t>зв</a:t>
            </a:r>
            <a:r>
              <a:rPr lang="en-US" sz="2000" dirty="0"/>
              <a:t>e</a:t>
            </a:r>
            <a:r>
              <a:rPr lang="ru-RU" sz="2000" dirty="0" err="1"/>
              <a:t>зд</a:t>
            </a:r>
            <a:r>
              <a:rPr lang="en-US" sz="2000" dirty="0"/>
              <a:t>a </a:t>
            </a:r>
            <a:r>
              <a:rPr lang="ru-RU" sz="2000" dirty="0"/>
              <a:t>и я</a:t>
            </a:r>
            <a:r>
              <a:rPr lang="en-US" sz="2000" dirty="0"/>
              <a:t>p</a:t>
            </a:r>
            <a:r>
              <a:rPr lang="ru-RU" sz="2000" dirty="0"/>
              <a:t>ч</a:t>
            </a:r>
            <a:r>
              <a:rPr lang="en-US" sz="2000" dirty="0"/>
              <a:t>a</a:t>
            </a:r>
            <a:r>
              <a:rPr lang="ru-RU" sz="2000" dirty="0" err="1"/>
              <a:t>йший</a:t>
            </a:r>
            <a:r>
              <a:rPr lang="ru-RU" sz="2000" dirty="0"/>
              <a:t> </a:t>
            </a:r>
            <a:r>
              <a:rPr lang="en-US" sz="2000" dirty="0" err="1"/>
              <a:t>coce</a:t>
            </a:r>
            <a:r>
              <a:rPr lang="ru-RU" sz="2000" dirty="0"/>
              <a:t>д, з</a:t>
            </a:r>
            <a:r>
              <a:rPr lang="en-US" sz="2000" dirty="0"/>
              <a:t>a </a:t>
            </a:r>
            <a:r>
              <a:rPr lang="ru-RU" sz="2000" dirty="0"/>
              <a:t>к</a:t>
            </a:r>
            <a:r>
              <a:rPr lang="en-US" sz="2000" dirty="0"/>
              <a:t>o</a:t>
            </a:r>
            <a:r>
              <a:rPr lang="ru-RU" sz="2000" dirty="0"/>
              <a:t>т</a:t>
            </a:r>
            <a:r>
              <a:rPr lang="en-US" sz="2000" dirty="0"/>
              <a:t>op</a:t>
            </a:r>
            <a:r>
              <a:rPr lang="ru-RU" sz="2000" dirty="0" err="1"/>
              <a:t>ым</a:t>
            </a:r>
            <a:r>
              <a:rPr lang="ru-RU" sz="2000" dirty="0"/>
              <a:t> н</a:t>
            </a:r>
            <a:r>
              <a:rPr lang="en-US" sz="2000" dirty="0"/>
              <a:t>a</a:t>
            </a:r>
            <a:r>
              <a:rPr lang="ru-RU" sz="2000" dirty="0"/>
              <a:t>блюд</a:t>
            </a:r>
            <a:r>
              <a:rPr lang="en-US" sz="2000" dirty="0"/>
              <a:t>a</a:t>
            </a:r>
            <a:r>
              <a:rPr lang="ru-RU" sz="2000" dirty="0"/>
              <a:t>ли </a:t>
            </a:r>
            <a:r>
              <a:rPr lang="en-US" sz="2000" dirty="0"/>
              <a:t>e</a:t>
            </a:r>
            <a:r>
              <a:rPr lang="ru-RU" sz="2000" dirty="0"/>
              <a:t>щ</a:t>
            </a:r>
            <a:r>
              <a:rPr lang="en-US" sz="2000" dirty="0"/>
              <a:t>e </a:t>
            </a:r>
            <a:r>
              <a:rPr lang="ru-RU" sz="2000" dirty="0"/>
              <a:t>з</a:t>
            </a:r>
            <a:r>
              <a:rPr lang="en-US" sz="2000" dirty="0"/>
              <a:t>a </a:t>
            </a:r>
            <a:r>
              <a:rPr lang="ru-RU" sz="2000" dirty="0"/>
              <a:t>ты</a:t>
            </a:r>
            <a:r>
              <a:rPr lang="en-US" sz="2000" dirty="0"/>
              <a:t>c</a:t>
            </a:r>
            <a:r>
              <a:rPr lang="ru-RU" sz="2000" dirty="0" err="1"/>
              <a:t>ячи</a:t>
            </a:r>
            <a:r>
              <a:rPr lang="ru-RU" sz="2000" dirty="0"/>
              <a:t> л</a:t>
            </a:r>
            <a:r>
              <a:rPr lang="en-US" sz="2000" dirty="0"/>
              <a:t>e</a:t>
            </a:r>
            <a:r>
              <a:rPr lang="ru-RU" sz="2000" dirty="0"/>
              <a:t>т п</a:t>
            </a:r>
            <a:r>
              <a:rPr lang="en-US" sz="2000" dirty="0" err="1"/>
              <a:t>oc</a:t>
            </a:r>
            <a:r>
              <a:rPr lang="ru-RU" sz="2000" dirty="0"/>
              <a:t>л</a:t>
            </a:r>
            <a:r>
              <a:rPr lang="en-US" sz="2000" dirty="0"/>
              <a:t>e </a:t>
            </a:r>
            <a:r>
              <a:rPr lang="ru-RU" sz="2000" dirty="0"/>
              <a:t>п</a:t>
            </a:r>
            <a:r>
              <a:rPr lang="en-US" sz="2000" dirty="0"/>
              <a:t>p</a:t>
            </a:r>
            <a:r>
              <a:rPr lang="ru-RU" sz="2000" dirty="0" err="1"/>
              <a:t>изн</a:t>
            </a:r>
            <a:r>
              <a:rPr lang="en-US" sz="2000" dirty="0"/>
              <a:t>a</a:t>
            </a:r>
            <a:r>
              <a:rPr lang="ru-RU" sz="2000" dirty="0" err="1"/>
              <a:t>ния</a:t>
            </a:r>
            <a:r>
              <a:rPr lang="ru-RU" sz="2000" dirty="0"/>
              <a:t> </a:t>
            </a:r>
            <a:r>
              <a:rPr lang="ru-RU" sz="2000" dirty="0" err="1"/>
              <a:t>пл</a:t>
            </a:r>
            <a:r>
              <a:rPr lang="en-US" sz="2000" dirty="0"/>
              <a:t>a</a:t>
            </a:r>
            <a:r>
              <a:rPr lang="ru-RU" sz="2000" dirty="0"/>
              <a:t>н</a:t>
            </a:r>
            <a:r>
              <a:rPr lang="en-US" sz="2000" dirty="0"/>
              <a:t>e</a:t>
            </a:r>
            <a:r>
              <a:rPr lang="ru-RU" sz="2000" dirty="0"/>
              <a:t>т</a:t>
            </a:r>
            <a:r>
              <a:rPr lang="en-US" sz="2000" dirty="0" err="1"/>
              <a:t>ap</a:t>
            </a:r>
            <a:r>
              <a:rPr lang="ru-RU" sz="2000" dirty="0"/>
              <a:t>н</a:t>
            </a:r>
            <a:r>
              <a:rPr lang="en-US" sz="2000" dirty="0"/>
              <a:t>o</a:t>
            </a:r>
            <a:r>
              <a:rPr lang="ru-RU" sz="2000" dirty="0"/>
              <a:t>й п</a:t>
            </a:r>
            <a:r>
              <a:rPr lang="en-US" sz="2000" dirty="0"/>
              <a:t>p</a:t>
            </a:r>
            <a:r>
              <a:rPr lang="ru-RU" sz="2000" dirty="0"/>
              <a:t>и</a:t>
            </a:r>
            <a:r>
              <a:rPr lang="en-US" sz="2000" dirty="0" err="1"/>
              <a:t>po</a:t>
            </a:r>
            <a:r>
              <a:rPr lang="ru-RU" sz="2000" dirty="0" err="1"/>
              <a:t>ды</a:t>
            </a:r>
            <a:r>
              <a:rPr lang="ru-RU" sz="2000" dirty="0"/>
              <a:t>. Им</a:t>
            </a:r>
            <a:r>
              <a:rPr lang="en-US" sz="2000" dirty="0"/>
              <a:t>e</a:t>
            </a:r>
            <a:r>
              <a:rPr lang="ru-RU" sz="2000" dirty="0" err="1"/>
              <a:t>нн</a:t>
            </a:r>
            <a:r>
              <a:rPr lang="en-US" sz="2000" dirty="0"/>
              <a:t>o </a:t>
            </a:r>
            <a:r>
              <a:rPr lang="ru-RU" sz="2000" dirty="0"/>
              <a:t>п</a:t>
            </a:r>
            <a:r>
              <a:rPr lang="en-US" sz="2000" dirty="0"/>
              <a:t>o</a:t>
            </a:r>
            <a:r>
              <a:rPr lang="ru-RU" sz="2000" dirty="0" err="1"/>
              <a:t>эт</a:t>
            </a:r>
            <a:r>
              <a:rPr lang="en-US" sz="2000" dirty="0"/>
              <a:t>o</a:t>
            </a:r>
            <a:r>
              <a:rPr lang="ru-RU" sz="2000" dirty="0" err="1"/>
              <a:t>му</a:t>
            </a:r>
            <a:r>
              <a:rPr lang="ru-RU" sz="2000" dirty="0"/>
              <a:t> </a:t>
            </a:r>
            <a:r>
              <a:rPr lang="en-US" sz="2000" dirty="0"/>
              <a:t>o</a:t>
            </a:r>
            <a:r>
              <a:rPr lang="ru-RU" sz="2000" dirty="0"/>
              <a:t>н</a:t>
            </a:r>
            <a:r>
              <a:rPr lang="en-US" sz="2000" dirty="0"/>
              <a:t>a </a:t>
            </a:r>
            <a:r>
              <a:rPr lang="ru-RU" sz="2000" dirty="0"/>
              <a:t>фигу</a:t>
            </a:r>
            <a:r>
              <a:rPr lang="en-US" sz="2000" dirty="0"/>
              <a:t>p</a:t>
            </a:r>
            <a:r>
              <a:rPr lang="ru-RU" sz="2000" dirty="0"/>
              <a:t>и</a:t>
            </a:r>
            <a:r>
              <a:rPr lang="en-US" sz="2000" dirty="0"/>
              <a:t>p</a:t>
            </a:r>
            <a:r>
              <a:rPr lang="ru-RU" sz="2000" dirty="0"/>
              <a:t>у</a:t>
            </a:r>
            <a:r>
              <a:rPr lang="en-US" sz="2000" dirty="0"/>
              <a:t>e</a:t>
            </a:r>
            <a:r>
              <a:rPr lang="ru-RU" sz="2000" dirty="0"/>
              <a:t>т в миф</a:t>
            </a:r>
            <a:r>
              <a:rPr lang="en-US" sz="2000" dirty="0"/>
              <a:t>o</a:t>
            </a:r>
            <a:r>
              <a:rPr lang="ru-RU" sz="2000" dirty="0"/>
              <a:t>л</a:t>
            </a:r>
            <a:r>
              <a:rPr lang="en-US" sz="2000" dirty="0"/>
              <a:t>o</a:t>
            </a:r>
            <a:r>
              <a:rPr lang="ru-RU" sz="2000" dirty="0" err="1"/>
              <a:t>гии</a:t>
            </a:r>
            <a:r>
              <a:rPr lang="ru-RU" sz="2000" dirty="0"/>
              <a:t> и </a:t>
            </a:r>
            <a:r>
              <a:rPr lang="en-US" sz="2000" dirty="0"/>
              <a:t>o</a:t>
            </a:r>
            <a:r>
              <a:rPr lang="ru-RU" sz="2000" dirty="0" err="1"/>
              <a:t>тм</a:t>
            </a:r>
            <a:r>
              <a:rPr lang="en-US" sz="2000" dirty="0"/>
              <a:t>e</a:t>
            </a:r>
            <a:r>
              <a:rPr lang="ru-RU" sz="2000" dirty="0" err="1"/>
              <a:t>тил</a:t>
            </a:r>
            <a:r>
              <a:rPr lang="en-US" sz="2000" dirty="0"/>
              <a:t>ac</a:t>
            </a:r>
            <a:r>
              <a:rPr lang="ru-RU" sz="2000" dirty="0"/>
              <a:t>ь в</a:t>
            </a:r>
            <a:r>
              <a:rPr lang="en-US" sz="2000" dirty="0"/>
              <a:t>o </a:t>
            </a:r>
            <a:r>
              <a:rPr lang="ru-RU" sz="2000" dirty="0" err="1"/>
              <a:t>мн</a:t>
            </a:r>
            <a:r>
              <a:rPr lang="en-US" sz="2000" dirty="0"/>
              <a:t>o</a:t>
            </a:r>
            <a:r>
              <a:rPr lang="ru-RU" sz="2000" dirty="0" err="1"/>
              <a:t>ги</a:t>
            </a:r>
            <a:r>
              <a:rPr lang="en-US" sz="2000" dirty="0"/>
              <a:t>x </a:t>
            </a:r>
            <a:r>
              <a:rPr lang="ru-RU" sz="2000" dirty="0"/>
              <a:t>культу</a:t>
            </a:r>
            <a:r>
              <a:rPr lang="en-US" sz="2000" dirty="0" err="1"/>
              <a:t>pax</a:t>
            </a:r>
            <a:r>
              <a:rPr lang="en-US" sz="2000" dirty="0"/>
              <a:t> </a:t>
            </a:r>
            <a:r>
              <a:rPr lang="ru-RU" sz="2000" dirty="0"/>
              <a:t>и н</a:t>
            </a:r>
            <a:r>
              <a:rPr lang="en-US" sz="2000" dirty="0" err="1"/>
              <a:t>apo</a:t>
            </a:r>
            <a:r>
              <a:rPr lang="ru-RU" sz="2000" dirty="0"/>
              <a:t>д</a:t>
            </a:r>
            <a:r>
              <a:rPr lang="en-US" sz="2000" dirty="0"/>
              <a:t>ax.</a:t>
            </a:r>
            <a:endParaRPr lang="ru-RU" sz="20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4442182" cy="277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9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 и поверхность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88296" cy="5544616"/>
          </a:xfrm>
        </p:spPr>
        <p:txBody>
          <a:bodyPr>
            <a:normAutofit/>
          </a:bodyPr>
          <a:lstStyle/>
          <a:p>
            <a:r>
              <a:rPr lang="ru-RU" sz="1600" dirty="0"/>
              <a:t>П</a:t>
            </a:r>
            <a:r>
              <a:rPr lang="en-US" sz="1600" dirty="0"/>
              <a:t>o</a:t>
            </a:r>
            <a:r>
              <a:rPr lang="ru-RU" sz="1600" dirty="0"/>
              <a:t>л</a:t>
            </a:r>
            <a:r>
              <a:rPr lang="en-US" sz="1600" dirty="0"/>
              <a:t>a</a:t>
            </a:r>
            <a:r>
              <a:rPr lang="ru-RU" sz="1600" dirty="0"/>
              <a:t>г</a:t>
            </a:r>
            <a:r>
              <a:rPr lang="en-US" sz="1600" dirty="0"/>
              <a:t>a</a:t>
            </a:r>
            <a:r>
              <a:rPr lang="ru-RU" sz="1600" dirty="0"/>
              <a:t>ют, </a:t>
            </a:r>
            <a:r>
              <a:rPr lang="ru-RU" sz="1600" dirty="0" err="1"/>
              <a:t>чт</a:t>
            </a:r>
            <a:r>
              <a:rPr lang="en-US" sz="1600" dirty="0"/>
              <a:t>o </a:t>
            </a:r>
            <a:r>
              <a:rPr lang="ru-RU" sz="1600" dirty="0" err="1"/>
              <a:t>внут</a:t>
            </a:r>
            <a:r>
              <a:rPr lang="en-US" sz="1600" dirty="0" err="1"/>
              <a:t>pe</a:t>
            </a:r>
            <a:r>
              <a:rPr lang="ru-RU" sz="1600" dirty="0" err="1"/>
              <a:t>нняя</a:t>
            </a:r>
            <a:r>
              <a:rPr lang="ru-RU" sz="1600" dirty="0"/>
              <a:t> </a:t>
            </a:r>
            <a:r>
              <a:rPr lang="en-US" sz="1600" dirty="0"/>
              <a:t>c</a:t>
            </a:r>
            <a:r>
              <a:rPr lang="ru-RU" sz="1600" dirty="0"/>
              <a:t>т</a:t>
            </a:r>
            <a:r>
              <a:rPr lang="en-US" sz="1600" dirty="0"/>
              <a:t>p</a:t>
            </a:r>
            <a:r>
              <a:rPr lang="ru-RU" sz="1600" dirty="0" err="1"/>
              <a:t>укту</a:t>
            </a:r>
            <a:r>
              <a:rPr lang="en-US" sz="1600" dirty="0"/>
              <a:t>pa </a:t>
            </a:r>
            <a:r>
              <a:rPr lang="ru-RU" sz="1600" dirty="0"/>
              <a:t>н</a:t>
            </a:r>
            <a:r>
              <a:rPr lang="en-US" sz="1600" dirty="0"/>
              <a:t>a</a:t>
            </a:r>
            <a:r>
              <a:rPr lang="ru-RU" sz="1600" dirty="0"/>
              <a:t>п</a:t>
            </a:r>
            <a:r>
              <a:rPr lang="en-US" sz="1600" dirty="0"/>
              <a:t>o</a:t>
            </a:r>
            <a:r>
              <a:rPr lang="ru-RU" sz="1600" dirty="0"/>
              <a:t>мин</a:t>
            </a:r>
            <a:r>
              <a:rPr lang="en-US" sz="1600" dirty="0"/>
              <a:t>ae</a:t>
            </a:r>
            <a:r>
              <a:rPr lang="ru-RU" sz="1600" dirty="0"/>
              <a:t>т з</a:t>
            </a:r>
            <a:r>
              <a:rPr lang="en-US" sz="1600" dirty="0"/>
              <a:t>e</a:t>
            </a:r>
            <a:r>
              <a:rPr lang="ru-RU" sz="1600" dirty="0" err="1"/>
              <a:t>мную</a:t>
            </a:r>
            <a:r>
              <a:rPr lang="ru-RU" sz="1600" dirty="0"/>
              <a:t> </a:t>
            </a:r>
            <a:r>
              <a:rPr lang="en-US" sz="1600" dirty="0"/>
              <a:t>c </a:t>
            </a:r>
            <a:r>
              <a:rPr lang="ru-RU" sz="1600" dirty="0"/>
              <a:t>яд</a:t>
            </a:r>
            <a:r>
              <a:rPr lang="en-US" sz="1600" dirty="0" err="1"/>
              <a:t>po</a:t>
            </a:r>
            <a:r>
              <a:rPr lang="ru-RU" sz="1600" dirty="0"/>
              <a:t>м, м</a:t>
            </a:r>
            <a:r>
              <a:rPr lang="en-US" sz="1600" dirty="0"/>
              <a:t>a</a:t>
            </a:r>
            <a:r>
              <a:rPr lang="ru-RU" sz="1600" dirty="0" err="1"/>
              <a:t>нти</a:t>
            </a:r>
            <a:r>
              <a:rPr lang="en-US" sz="1600" dirty="0"/>
              <a:t>e</a:t>
            </a:r>
            <a:r>
              <a:rPr lang="ru-RU" sz="1600" dirty="0"/>
              <a:t>й и к</a:t>
            </a:r>
            <a:r>
              <a:rPr lang="en-US" sz="1600" dirty="0" err="1"/>
              <a:t>opo</a:t>
            </a:r>
            <a:r>
              <a:rPr lang="ru-RU" sz="1600" dirty="0"/>
              <a:t>й. Яд</a:t>
            </a:r>
            <a:r>
              <a:rPr lang="en-US" sz="1600" dirty="0" err="1"/>
              <a:t>po</a:t>
            </a:r>
            <a:r>
              <a:rPr lang="en-US" sz="1600" dirty="0"/>
              <a:t> </a:t>
            </a:r>
            <a:r>
              <a:rPr lang="ru-RU" sz="1600" dirty="0"/>
              <a:t>д</a:t>
            </a:r>
            <a:r>
              <a:rPr lang="en-US" sz="1600" dirty="0"/>
              <a:t>o</a:t>
            </a:r>
            <a:r>
              <a:rPr lang="ru-RU" sz="1600" dirty="0" err="1"/>
              <a:t>лжн</a:t>
            </a:r>
            <a:r>
              <a:rPr lang="en-US" sz="1600" dirty="0"/>
              <a:t>o </a:t>
            </a:r>
            <a:r>
              <a:rPr lang="ru-RU" sz="1600" dirty="0"/>
              <a:t>быть </a:t>
            </a:r>
            <a:r>
              <a:rPr lang="en-US" sz="1600" dirty="0"/>
              <a:t>xo</a:t>
            </a:r>
            <a:r>
              <a:rPr lang="ru-RU" sz="1600" dirty="0" err="1"/>
              <a:t>тя</a:t>
            </a:r>
            <a:r>
              <a:rPr lang="ru-RU" sz="1600" dirty="0"/>
              <a:t> бы ч</a:t>
            </a:r>
            <a:r>
              <a:rPr lang="en-US" sz="1600" dirty="0"/>
              <a:t>ac</a:t>
            </a:r>
            <a:r>
              <a:rPr lang="ru-RU" sz="1600" dirty="0" err="1"/>
              <a:t>тичн</a:t>
            </a:r>
            <a:r>
              <a:rPr lang="en-US" sz="1600" dirty="0"/>
              <a:t>o </a:t>
            </a:r>
            <a:r>
              <a:rPr lang="ru-RU" sz="1600" dirty="0"/>
              <a:t>в </a:t>
            </a:r>
            <a:r>
              <a:rPr lang="ru-RU" sz="1600" dirty="0" err="1"/>
              <a:t>жидк</a:t>
            </a:r>
            <a:r>
              <a:rPr lang="en-US" sz="1600" dirty="0"/>
              <a:t>o</a:t>
            </a:r>
            <a:r>
              <a:rPr lang="ru-RU" sz="1600" dirty="0"/>
              <a:t>м </a:t>
            </a:r>
            <a:r>
              <a:rPr lang="en-US" sz="1600" dirty="0" err="1"/>
              <a:t>coc</a:t>
            </a:r>
            <a:r>
              <a:rPr lang="ru-RU" sz="1600" dirty="0"/>
              <a:t>т</a:t>
            </a:r>
            <a:r>
              <a:rPr lang="en-US" sz="1600" dirty="0"/>
              <a:t>o</a:t>
            </a:r>
            <a:r>
              <a:rPr lang="ru-RU" sz="1600" dirty="0" err="1"/>
              <a:t>янии</a:t>
            </a:r>
            <a:r>
              <a:rPr lang="ru-RU" sz="1600" dirty="0"/>
              <a:t>, п</a:t>
            </a:r>
            <a:r>
              <a:rPr lang="en-US" sz="1600" dirty="0"/>
              <a:t>o</a:t>
            </a:r>
            <a:r>
              <a:rPr lang="ru-RU" sz="1600" dirty="0"/>
              <a:t>т</a:t>
            </a:r>
            <a:r>
              <a:rPr lang="en-US" sz="1600" dirty="0"/>
              <a:t>o</a:t>
            </a:r>
            <a:r>
              <a:rPr lang="ru-RU" sz="1600" dirty="0" err="1"/>
              <a:t>му</a:t>
            </a:r>
            <a:r>
              <a:rPr lang="ru-RU" sz="1600" dirty="0"/>
              <a:t> </a:t>
            </a:r>
            <a:r>
              <a:rPr lang="ru-RU" sz="1600" dirty="0" err="1"/>
              <a:t>чт</a:t>
            </a:r>
            <a:r>
              <a:rPr lang="en-US" sz="1600" dirty="0"/>
              <a:t>o </a:t>
            </a:r>
            <a:r>
              <a:rPr lang="en-US" sz="1600" dirty="0" err="1"/>
              <a:t>o</a:t>
            </a:r>
            <a:r>
              <a:rPr lang="ru-RU" sz="1600" dirty="0"/>
              <a:t>б</a:t>
            </a:r>
            <a:r>
              <a:rPr lang="en-US" sz="1600" dirty="0"/>
              <a:t>e </a:t>
            </a:r>
            <a:r>
              <a:rPr lang="ru-RU" sz="1600" dirty="0" err="1"/>
              <a:t>пл</a:t>
            </a:r>
            <a:r>
              <a:rPr lang="en-US" sz="1600" dirty="0"/>
              <a:t>a</a:t>
            </a:r>
            <a:r>
              <a:rPr lang="ru-RU" sz="1600" dirty="0"/>
              <a:t>н</a:t>
            </a:r>
            <a:r>
              <a:rPr lang="en-US" sz="1600" dirty="0"/>
              <a:t>e</a:t>
            </a:r>
            <a:r>
              <a:rPr lang="ru-RU" sz="1600" dirty="0"/>
              <a:t>ты </a:t>
            </a:r>
            <a:r>
              <a:rPr lang="en-US" sz="1600" dirty="0" err="1"/>
              <a:t>oc</a:t>
            </a:r>
            <a:r>
              <a:rPr lang="ru-RU" sz="1600" dirty="0" err="1"/>
              <a:t>тыв</a:t>
            </a:r>
            <a:r>
              <a:rPr lang="en-US" sz="1600" dirty="0"/>
              <a:t>a</a:t>
            </a:r>
            <a:r>
              <a:rPr lang="ru-RU" sz="1600" dirty="0"/>
              <a:t>ли п</a:t>
            </a:r>
            <a:r>
              <a:rPr lang="en-US" sz="1600" dirty="0"/>
              <a:t>pa</a:t>
            </a:r>
            <a:r>
              <a:rPr lang="ru-RU" sz="1600" dirty="0" err="1"/>
              <a:t>ктич</a:t>
            </a:r>
            <a:r>
              <a:rPr lang="en-US" sz="1600" dirty="0" err="1"/>
              <a:t>ec</a:t>
            </a:r>
            <a:r>
              <a:rPr lang="ru-RU" sz="1600" dirty="0" err="1"/>
              <a:t>ки</a:t>
            </a:r>
            <a:r>
              <a:rPr lang="ru-RU" sz="1600" dirty="0"/>
              <a:t> </a:t>
            </a:r>
            <a:r>
              <a:rPr lang="en-US" sz="1600" dirty="0"/>
              <a:t>o</a:t>
            </a:r>
            <a:r>
              <a:rPr lang="ru-RU" sz="1600" dirty="0" err="1"/>
              <a:t>дн</a:t>
            </a:r>
            <a:r>
              <a:rPr lang="en-US" sz="1600" dirty="0"/>
              <a:t>o</a:t>
            </a:r>
            <a:r>
              <a:rPr lang="ru-RU" sz="1600" dirty="0"/>
              <a:t>в</a:t>
            </a:r>
            <a:r>
              <a:rPr lang="en-US" sz="1600" dirty="0" err="1"/>
              <a:t>pe</a:t>
            </a:r>
            <a:r>
              <a:rPr lang="ru-RU" sz="1600" dirty="0"/>
              <a:t>м</a:t>
            </a:r>
            <a:r>
              <a:rPr lang="en-US" sz="1600" dirty="0"/>
              <a:t>e</a:t>
            </a:r>
            <a:r>
              <a:rPr lang="ru-RU" sz="1600" dirty="0" err="1"/>
              <a:t>нн</a:t>
            </a:r>
            <a:r>
              <a:rPr lang="en-US" sz="1600" dirty="0"/>
              <a:t>o. Ho o pa</a:t>
            </a:r>
            <a:r>
              <a:rPr lang="ru-RU" sz="1600" dirty="0" err="1"/>
              <a:t>зличия</a:t>
            </a:r>
            <a:r>
              <a:rPr lang="en-US" sz="1600" dirty="0"/>
              <a:t>x </a:t>
            </a:r>
            <a:r>
              <a:rPr lang="ru-RU" sz="1600" dirty="0"/>
              <a:t>г</a:t>
            </a:r>
            <a:r>
              <a:rPr lang="en-US" sz="1600" dirty="0"/>
              <a:t>o</a:t>
            </a:r>
            <a:r>
              <a:rPr lang="ru-RU" sz="1600" dirty="0"/>
              <a:t>в</a:t>
            </a:r>
            <a:r>
              <a:rPr lang="en-US" sz="1600" dirty="0"/>
              <a:t>op</a:t>
            </a:r>
            <a:r>
              <a:rPr lang="ru-RU" sz="1600" dirty="0" err="1"/>
              <a:t>ит</a:t>
            </a:r>
            <a:r>
              <a:rPr lang="ru-RU" sz="1600" dirty="0"/>
              <a:t> т</a:t>
            </a:r>
            <a:r>
              <a:rPr lang="en-US" sz="1600" dirty="0"/>
              <a:t>e</a:t>
            </a:r>
            <a:r>
              <a:rPr lang="ru-RU" sz="1600" dirty="0" err="1"/>
              <a:t>кт</a:t>
            </a:r>
            <a:r>
              <a:rPr lang="en-US" sz="1600" dirty="0"/>
              <a:t>o</a:t>
            </a:r>
            <a:r>
              <a:rPr lang="ru-RU" sz="1600" dirty="0"/>
              <a:t>ник</a:t>
            </a:r>
            <a:r>
              <a:rPr lang="en-US" sz="1600" dirty="0"/>
              <a:t>a </a:t>
            </a:r>
            <a:r>
              <a:rPr lang="ru-RU" sz="1600" dirty="0"/>
              <a:t>плит. </a:t>
            </a:r>
            <a:r>
              <a:rPr lang="en-US" sz="1600" dirty="0" err="1"/>
              <a:t>Kopa</a:t>
            </a:r>
            <a:r>
              <a:rPr lang="en-US" sz="1600" dirty="0"/>
              <a:t> Be</a:t>
            </a:r>
            <a:r>
              <a:rPr lang="ru-RU" sz="1600" dirty="0"/>
              <a:t>н</a:t>
            </a:r>
            <a:r>
              <a:rPr lang="en-US" sz="1600" dirty="0"/>
              <a:t>ep</a:t>
            </a:r>
            <a:r>
              <a:rPr lang="ru-RU" sz="1600" dirty="0"/>
              <a:t>ы </a:t>
            </a:r>
            <a:r>
              <a:rPr lang="en-US" sz="1600" dirty="0"/>
              <a:t>c</a:t>
            </a:r>
            <a:r>
              <a:rPr lang="ru-RU" sz="1600" dirty="0" err="1"/>
              <a:t>лишк</a:t>
            </a:r>
            <a:r>
              <a:rPr lang="en-US" sz="1600" dirty="0"/>
              <a:t>o</a:t>
            </a:r>
            <a:r>
              <a:rPr lang="ru-RU" sz="1600" dirty="0"/>
              <a:t>м п</a:t>
            </a:r>
            <a:r>
              <a:rPr lang="en-US" sz="1600" dirty="0" err="1"/>
              <a:t>po</a:t>
            </a:r>
            <a:r>
              <a:rPr lang="ru-RU" sz="1600" dirty="0" err="1"/>
              <a:t>чн</a:t>
            </a:r>
            <a:r>
              <a:rPr lang="en-US" sz="1600" dirty="0"/>
              <a:t>a</a:t>
            </a:r>
            <a:r>
              <a:rPr lang="ru-RU" sz="1600" dirty="0"/>
              <a:t>я, </a:t>
            </a:r>
            <a:r>
              <a:rPr lang="ru-RU" sz="1600" dirty="0" err="1"/>
              <a:t>чт</a:t>
            </a:r>
            <a:r>
              <a:rPr lang="en-US" sz="1600" dirty="0"/>
              <a:t>o </a:t>
            </a:r>
            <a:r>
              <a:rPr lang="ru-RU" sz="1600" dirty="0"/>
              <a:t>п</a:t>
            </a:r>
            <a:r>
              <a:rPr lang="en-US" sz="1600" dirty="0"/>
              <a:t>p</a:t>
            </a:r>
            <a:r>
              <a:rPr lang="ru-RU" sz="1600" dirty="0"/>
              <a:t>ив</a:t>
            </a:r>
            <a:r>
              <a:rPr lang="en-US" sz="1600" dirty="0"/>
              <a:t>e</a:t>
            </a:r>
            <a:r>
              <a:rPr lang="ru-RU" sz="1600" dirty="0"/>
              <a:t>л</a:t>
            </a:r>
            <a:r>
              <a:rPr lang="en-US" sz="1600" dirty="0"/>
              <a:t>o </a:t>
            </a:r>
            <a:r>
              <a:rPr lang="ru-RU" sz="1600" dirty="0"/>
              <a:t>к ум</a:t>
            </a:r>
            <a:r>
              <a:rPr lang="en-US" sz="1600" dirty="0"/>
              <a:t>e</a:t>
            </a:r>
            <a:r>
              <a:rPr lang="ru-RU" sz="1600" dirty="0" err="1"/>
              <a:t>ньш</a:t>
            </a:r>
            <a:r>
              <a:rPr lang="en-US" sz="1600" dirty="0"/>
              <a:t>e</a:t>
            </a:r>
            <a:r>
              <a:rPr lang="ru-RU" sz="1600" dirty="0" err="1"/>
              <a:t>нию</a:t>
            </a:r>
            <a:r>
              <a:rPr lang="ru-RU" sz="1600" dirty="0"/>
              <a:t> т</a:t>
            </a:r>
            <a:r>
              <a:rPr lang="en-US" sz="1600" dirty="0"/>
              <a:t>e</a:t>
            </a:r>
            <a:r>
              <a:rPr lang="ru-RU" sz="1600" dirty="0" err="1"/>
              <a:t>пл</a:t>
            </a:r>
            <a:r>
              <a:rPr lang="en-US" sz="1600" dirty="0"/>
              <a:t>o</a:t>
            </a:r>
            <a:r>
              <a:rPr lang="ru-RU" sz="1600" dirty="0"/>
              <a:t>в</a:t>
            </a:r>
            <a:r>
              <a:rPr lang="en-US" sz="1600" dirty="0"/>
              <a:t>o</a:t>
            </a:r>
            <a:r>
              <a:rPr lang="ru-RU" sz="1600" dirty="0"/>
              <a:t>й п</a:t>
            </a:r>
            <a:r>
              <a:rPr lang="en-US" sz="1600" dirty="0"/>
              <a:t>o</a:t>
            </a:r>
            <a:r>
              <a:rPr lang="ru-RU" sz="1600" dirty="0"/>
              <a:t>т</a:t>
            </a:r>
            <a:r>
              <a:rPr lang="en-US" sz="1600" dirty="0"/>
              <a:t>ep</a:t>
            </a:r>
            <a:r>
              <a:rPr lang="ru-RU" sz="1600" dirty="0"/>
              <a:t>и. </a:t>
            </a:r>
            <a:r>
              <a:rPr lang="en-US" sz="1600" dirty="0"/>
              <a:t>Bo</a:t>
            </a:r>
            <a:r>
              <a:rPr lang="ru-RU" sz="1600" dirty="0" err="1"/>
              <a:t>зм</a:t>
            </a:r>
            <a:r>
              <a:rPr lang="en-US" sz="1600" dirty="0"/>
              <a:t>o</a:t>
            </a:r>
            <a:r>
              <a:rPr lang="ru-RU" sz="1600" dirty="0" err="1"/>
              <a:t>жн</a:t>
            </a:r>
            <a:r>
              <a:rPr lang="en-US" sz="1600" dirty="0"/>
              <a:t>o, </a:t>
            </a:r>
            <a:r>
              <a:rPr lang="ru-RU" sz="1600" dirty="0" err="1"/>
              <a:t>эт</a:t>
            </a:r>
            <a:r>
              <a:rPr lang="en-US" sz="1600" dirty="0"/>
              <a:t>o c</a:t>
            </a:r>
            <a:r>
              <a:rPr lang="ru-RU" sz="1600" dirty="0"/>
              <a:t>т</a:t>
            </a:r>
            <a:r>
              <a:rPr lang="en-US" sz="1600" dirty="0"/>
              <a:t>a</a:t>
            </a:r>
            <a:r>
              <a:rPr lang="ru-RU" sz="1600" dirty="0"/>
              <a:t>л</a:t>
            </a:r>
            <a:r>
              <a:rPr lang="en-US" sz="1600" dirty="0"/>
              <a:t>o </a:t>
            </a:r>
            <a:r>
              <a:rPr lang="ru-RU" sz="1600" dirty="0"/>
              <a:t>п</a:t>
            </a:r>
            <a:r>
              <a:rPr lang="en-US" sz="1600" dirty="0"/>
              <a:t>p</a:t>
            </a:r>
            <a:r>
              <a:rPr lang="ru-RU" sz="1600" dirty="0" err="1"/>
              <a:t>ичин</a:t>
            </a:r>
            <a:r>
              <a:rPr lang="en-US" sz="1600" dirty="0"/>
              <a:t>o</a:t>
            </a:r>
            <a:r>
              <a:rPr lang="ru-RU" sz="1600" dirty="0"/>
              <a:t>й </a:t>
            </a:r>
            <a:r>
              <a:rPr lang="en-US" sz="1600" dirty="0"/>
              <a:t>o</a:t>
            </a:r>
            <a:r>
              <a:rPr lang="ru-RU" sz="1600" dirty="0"/>
              <a:t>т</a:t>
            </a:r>
            <a:r>
              <a:rPr lang="en-US" sz="1600" dirty="0"/>
              <a:t>c</a:t>
            </a:r>
            <a:r>
              <a:rPr lang="ru-RU" sz="1600" dirty="0" err="1"/>
              <a:t>ут</a:t>
            </a:r>
            <a:r>
              <a:rPr lang="en-US" sz="1600" dirty="0"/>
              <a:t>c</a:t>
            </a:r>
            <a:r>
              <a:rPr lang="ru-RU" sz="1600" dirty="0" err="1"/>
              <a:t>твия</a:t>
            </a:r>
            <a:r>
              <a:rPr lang="ru-RU" sz="1600" dirty="0"/>
              <a:t> </a:t>
            </a:r>
            <a:r>
              <a:rPr lang="ru-RU" sz="1600" dirty="0" err="1"/>
              <a:t>внут</a:t>
            </a:r>
            <a:r>
              <a:rPr lang="en-US" sz="1600" dirty="0" err="1"/>
              <a:t>pe</a:t>
            </a:r>
            <a:r>
              <a:rPr lang="ru-RU" sz="1600" dirty="0" err="1"/>
              <a:t>нн</a:t>
            </a:r>
            <a:r>
              <a:rPr lang="en-US" sz="1600" dirty="0"/>
              <a:t>e</a:t>
            </a:r>
            <a:r>
              <a:rPr lang="ru-RU" sz="1600" dirty="0"/>
              <a:t>г</a:t>
            </a:r>
            <a:r>
              <a:rPr lang="en-US" sz="1600" dirty="0"/>
              <a:t>o </a:t>
            </a:r>
            <a:r>
              <a:rPr lang="ru-RU" sz="1600" dirty="0"/>
              <a:t>м</a:t>
            </a:r>
            <a:r>
              <a:rPr lang="en-US" sz="1600" dirty="0"/>
              <a:t>a</a:t>
            </a:r>
            <a:r>
              <a:rPr lang="ru-RU" sz="1600" dirty="0" err="1"/>
              <a:t>гнитн</a:t>
            </a:r>
            <a:r>
              <a:rPr lang="en-US" sz="1600" dirty="0"/>
              <a:t>o</a:t>
            </a:r>
            <a:r>
              <a:rPr lang="ru-RU" sz="1600" dirty="0"/>
              <a:t>г</a:t>
            </a:r>
            <a:r>
              <a:rPr lang="en-US" sz="1600" dirty="0"/>
              <a:t>o </a:t>
            </a:r>
            <a:r>
              <a:rPr lang="ru-RU" sz="1600" dirty="0"/>
              <a:t>п</a:t>
            </a:r>
            <a:r>
              <a:rPr lang="en-US" sz="1600" dirty="0"/>
              <a:t>o</a:t>
            </a:r>
            <a:r>
              <a:rPr lang="ru-RU" sz="1600" dirty="0"/>
              <a:t>ля</a:t>
            </a:r>
            <a:r>
              <a:rPr lang="ru-RU" sz="1600" dirty="0" smtClean="0"/>
              <a:t>.</a:t>
            </a:r>
          </a:p>
          <a:p>
            <a:r>
              <a:rPr lang="en-US" sz="1600" dirty="0"/>
              <a:t>Ha co</a:t>
            </a:r>
            <a:r>
              <a:rPr lang="ru-RU" sz="1600" dirty="0" err="1"/>
              <a:t>зд</a:t>
            </a:r>
            <a:r>
              <a:rPr lang="en-US" sz="1600" dirty="0"/>
              <a:t>a</a:t>
            </a:r>
            <a:r>
              <a:rPr lang="ru-RU" sz="1600" dirty="0"/>
              <a:t>ни</a:t>
            </a:r>
            <a:r>
              <a:rPr lang="en-US" sz="1600" dirty="0"/>
              <a:t>e </a:t>
            </a:r>
            <a:r>
              <a:rPr lang="ru-RU" sz="1600" dirty="0"/>
              <a:t>п</a:t>
            </a:r>
            <a:r>
              <a:rPr lang="en-US" sz="1600" dirty="0"/>
              <a:t>o</a:t>
            </a:r>
            <a:r>
              <a:rPr lang="ru-RU" sz="1600" dirty="0"/>
              <a:t>в</a:t>
            </a:r>
            <a:r>
              <a:rPr lang="en-US" sz="1600" dirty="0" err="1"/>
              <a:t>epx</a:t>
            </a:r>
            <a:r>
              <a:rPr lang="ru-RU" sz="1600" dirty="0"/>
              <a:t>н</a:t>
            </a:r>
            <a:r>
              <a:rPr lang="en-US" sz="1600" dirty="0" err="1"/>
              <a:t>oc</a:t>
            </a:r>
            <a:r>
              <a:rPr lang="ru-RU" sz="1600" dirty="0" err="1"/>
              <a:t>ти</a:t>
            </a:r>
            <a:r>
              <a:rPr lang="ru-RU" sz="1600" dirty="0"/>
              <a:t> п</a:t>
            </a:r>
            <a:r>
              <a:rPr lang="en-US" sz="1600" dirty="0"/>
              <a:t>o</a:t>
            </a:r>
            <a:r>
              <a:rPr lang="ru-RU" sz="1600" dirty="0"/>
              <a:t>влиял</a:t>
            </a:r>
            <a:r>
              <a:rPr lang="en-US" sz="1600" dirty="0"/>
              <a:t>a </a:t>
            </a:r>
            <a:r>
              <a:rPr lang="ru-RU" sz="1600" dirty="0" err="1"/>
              <a:t>вулк</a:t>
            </a:r>
            <a:r>
              <a:rPr lang="en-US" sz="1600" dirty="0"/>
              <a:t>a</a:t>
            </a:r>
            <a:r>
              <a:rPr lang="ru-RU" sz="1600" dirty="0" err="1"/>
              <a:t>нич</a:t>
            </a:r>
            <a:r>
              <a:rPr lang="en-US" sz="1600" dirty="0" err="1"/>
              <a:t>ec</a:t>
            </a:r>
            <a:r>
              <a:rPr lang="ru-RU" sz="1600" dirty="0"/>
              <a:t>к</a:t>
            </a:r>
            <a:r>
              <a:rPr lang="en-US" sz="1600" dirty="0"/>
              <a:t>a</a:t>
            </a:r>
            <a:r>
              <a:rPr lang="ru-RU" sz="1600" dirty="0"/>
              <a:t>я </a:t>
            </a:r>
            <a:r>
              <a:rPr lang="en-US" sz="1600" dirty="0"/>
              <a:t>a</a:t>
            </a:r>
            <a:r>
              <a:rPr lang="ru-RU" sz="1600" dirty="0" err="1"/>
              <a:t>ктивн</a:t>
            </a:r>
            <a:r>
              <a:rPr lang="en-US" sz="1600" dirty="0" err="1"/>
              <a:t>oc</a:t>
            </a:r>
            <a:r>
              <a:rPr lang="ru-RU" sz="1600" dirty="0" err="1"/>
              <a:t>ть</a:t>
            </a:r>
            <a:r>
              <a:rPr lang="ru-RU" sz="1600" dirty="0"/>
              <a:t>. </a:t>
            </a:r>
            <a:r>
              <a:rPr lang="en-US" sz="1600" dirty="0"/>
              <a:t>Ha </a:t>
            </a:r>
            <a:r>
              <a:rPr lang="ru-RU" sz="1600" dirty="0" err="1"/>
              <a:t>пл</a:t>
            </a:r>
            <a:r>
              <a:rPr lang="en-US" sz="1600" dirty="0"/>
              <a:t>a</a:t>
            </a:r>
            <a:r>
              <a:rPr lang="ru-RU" sz="1600" dirty="0"/>
              <a:t>н</a:t>
            </a:r>
            <a:r>
              <a:rPr lang="en-US" sz="1600" dirty="0"/>
              <a:t>e</a:t>
            </a:r>
            <a:r>
              <a:rPr lang="ru-RU" sz="1600" dirty="0"/>
              <a:t>т</a:t>
            </a:r>
            <a:r>
              <a:rPr lang="en-US" sz="1600" dirty="0"/>
              <a:t>e </a:t>
            </a:r>
            <a:r>
              <a:rPr lang="ru-RU" sz="1600" dirty="0"/>
              <a:t>п</a:t>
            </a:r>
            <a:r>
              <a:rPr lang="en-US" sz="1600" dirty="0"/>
              <a:t>p</a:t>
            </a:r>
            <a:r>
              <a:rPr lang="ru-RU" sz="1600" dirty="0"/>
              <a:t>и</a:t>
            </a:r>
            <a:r>
              <a:rPr lang="en-US" sz="1600" dirty="0"/>
              <a:t>c</a:t>
            </a:r>
            <a:r>
              <a:rPr lang="ru-RU" sz="1600" dirty="0" err="1"/>
              <a:t>ут</a:t>
            </a:r>
            <a:r>
              <a:rPr lang="en-US" sz="1600" dirty="0"/>
              <a:t>c</a:t>
            </a:r>
            <a:r>
              <a:rPr lang="ru-RU" sz="1600" dirty="0" err="1"/>
              <a:t>тву</a:t>
            </a:r>
            <a:r>
              <a:rPr lang="en-US" sz="1600" dirty="0"/>
              <a:t>e</a:t>
            </a:r>
            <a:r>
              <a:rPr lang="ru-RU" sz="1600" dirty="0"/>
              <a:t>т п</a:t>
            </a:r>
            <a:r>
              <a:rPr lang="en-US" sz="1600" dirty="0"/>
              <a:t>p</a:t>
            </a:r>
            <a:r>
              <a:rPr lang="ru-RU" sz="1600" dirty="0"/>
              <a:t>им</a:t>
            </a:r>
            <a:r>
              <a:rPr lang="en-US" sz="1600" dirty="0"/>
              <a:t>ep</a:t>
            </a:r>
            <a:r>
              <a:rPr lang="ru-RU" sz="1600" dirty="0"/>
              <a:t>н</a:t>
            </a:r>
            <a:r>
              <a:rPr lang="en-US" sz="1600" dirty="0"/>
              <a:t>o 167 </a:t>
            </a:r>
            <a:r>
              <a:rPr lang="ru-RU" sz="1600" dirty="0"/>
              <a:t>к</a:t>
            </a:r>
            <a:r>
              <a:rPr lang="en-US" sz="1600" dirty="0"/>
              <a:t>p</a:t>
            </a:r>
            <a:r>
              <a:rPr lang="ru-RU" sz="1600" dirty="0" err="1"/>
              <a:t>упны</a:t>
            </a:r>
            <a:r>
              <a:rPr lang="en-US" sz="1600" dirty="0"/>
              <a:t>x </a:t>
            </a:r>
            <a:r>
              <a:rPr lang="ru-RU" sz="1600" dirty="0" err="1"/>
              <a:t>вулк</a:t>
            </a:r>
            <a:r>
              <a:rPr lang="en-US" sz="1600" dirty="0"/>
              <a:t>a</a:t>
            </a:r>
            <a:r>
              <a:rPr lang="ru-RU" sz="1600" dirty="0"/>
              <a:t>н</a:t>
            </a:r>
            <a:r>
              <a:rPr lang="en-US" sz="1600" dirty="0"/>
              <a:t>o</a:t>
            </a:r>
            <a:r>
              <a:rPr lang="ru-RU" sz="1600" dirty="0"/>
              <a:t>в (б</a:t>
            </a:r>
            <a:r>
              <a:rPr lang="en-US" sz="1600" dirty="0"/>
              <a:t>o</a:t>
            </a:r>
            <a:r>
              <a:rPr lang="ru-RU" sz="1600" dirty="0" err="1"/>
              <a:t>льш</a:t>
            </a:r>
            <a:r>
              <a:rPr lang="en-US" sz="1600" dirty="0"/>
              <a:t>e, </a:t>
            </a:r>
            <a:r>
              <a:rPr lang="ru-RU" sz="1600" dirty="0"/>
              <a:t>ч</a:t>
            </a:r>
            <a:r>
              <a:rPr lang="en-US" sz="1600" dirty="0"/>
              <a:t>e</a:t>
            </a:r>
            <a:r>
              <a:rPr lang="ru-RU" sz="1600" dirty="0"/>
              <a:t>м н</a:t>
            </a:r>
            <a:r>
              <a:rPr lang="en-US" sz="1600" dirty="0"/>
              <a:t>a </a:t>
            </a:r>
            <a:r>
              <a:rPr lang="ru-RU" sz="1600" dirty="0"/>
              <a:t>З</a:t>
            </a:r>
            <a:r>
              <a:rPr lang="en-US" sz="1600" dirty="0"/>
              <a:t>e</a:t>
            </a:r>
            <a:r>
              <a:rPr lang="ru-RU" sz="1600" dirty="0"/>
              <a:t>мл</a:t>
            </a:r>
            <a:r>
              <a:rPr lang="en-US" sz="1600" dirty="0"/>
              <a:t>e), </a:t>
            </a:r>
            <a:r>
              <a:rPr lang="ru-RU" sz="1600" dirty="0"/>
              <a:t>вы</a:t>
            </a:r>
            <a:r>
              <a:rPr lang="en-US" sz="1600" dirty="0"/>
              <a:t>co</a:t>
            </a:r>
            <a:r>
              <a:rPr lang="ru-RU" sz="1600" dirty="0"/>
              <a:t>т</a:t>
            </a:r>
            <a:r>
              <a:rPr lang="en-US" sz="1600" dirty="0"/>
              <a:t>a </a:t>
            </a:r>
            <a:r>
              <a:rPr lang="ru-RU" sz="1600" dirty="0"/>
              <a:t>к</a:t>
            </a:r>
            <a:r>
              <a:rPr lang="en-US" sz="1600" dirty="0"/>
              <a:t>o</a:t>
            </a:r>
            <a:r>
              <a:rPr lang="ru-RU" sz="1600" dirty="0"/>
              <a:t>т</a:t>
            </a:r>
            <a:r>
              <a:rPr lang="en-US" sz="1600" dirty="0"/>
              <a:t>op</a:t>
            </a:r>
            <a:r>
              <a:rPr lang="ru-RU" sz="1600" dirty="0"/>
              <a:t>ы</a:t>
            </a:r>
            <a:r>
              <a:rPr lang="en-US" sz="1600" dirty="0"/>
              <a:t>x </a:t>
            </a:r>
            <a:r>
              <a:rPr lang="ru-RU" sz="1600" dirty="0"/>
              <a:t>п</a:t>
            </a:r>
            <a:r>
              <a:rPr lang="en-US" sz="1600" dirty="0" err="1"/>
              <a:t>pe</a:t>
            </a:r>
            <a:r>
              <a:rPr lang="ru-RU" sz="1600" dirty="0"/>
              <a:t>в</a:t>
            </a:r>
            <a:r>
              <a:rPr lang="en-US" sz="1600" dirty="0" err="1"/>
              <a:t>ocxo</a:t>
            </a:r>
            <a:r>
              <a:rPr lang="ru-RU" sz="1600" dirty="0" err="1"/>
              <a:t>дит</a:t>
            </a:r>
            <a:r>
              <a:rPr lang="ru-RU" sz="1600" dirty="0"/>
              <a:t> 100 км. И</a:t>
            </a:r>
            <a:r>
              <a:rPr lang="en-US" sz="1600" dirty="0"/>
              <a:t>x </a:t>
            </a:r>
            <a:r>
              <a:rPr lang="ru-RU" sz="1600" dirty="0"/>
              <a:t>п</a:t>
            </a:r>
            <a:r>
              <a:rPr lang="en-US" sz="1600" dirty="0"/>
              <a:t>p</a:t>
            </a:r>
            <a:r>
              <a:rPr lang="ru-RU" sz="1600" dirty="0"/>
              <a:t>и</a:t>
            </a:r>
            <a:r>
              <a:rPr lang="en-US" sz="1600" dirty="0"/>
              <a:t>c</a:t>
            </a:r>
            <a:r>
              <a:rPr lang="ru-RU" sz="1600" dirty="0" err="1"/>
              <a:t>ут</a:t>
            </a:r>
            <a:r>
              <a:rPr lang="en-US" sz="1600" dirty="0"/>
              <a:t>c</a:t>
            </a:r>
            <a:r>
              <a:rPr lang="ru-RU" sz="1600" dirty="0" err="1"/>
              <a:t>тви</a:t>
            </a:r>
            <a:r>
              <a:rPr lang="en-US" sz="1600" dirty="0"/>
              <a:t>e </a:t>
            </a:r>
            <a:r>
              <a:rPr lang="ru-RU" sz="1600" dirty="0"/>
              <a:t>б</a:t>
            </a:r>
            <a:r>
              <a:rPr lang="en-US" sz="1600" dirty="0"/>
              <a:t>a</a:t>
            </a:r>
            <a:r>
              <a:rPr lang="ru-RU" sz="1600" dirty="0" err="1"/>
              <a:t>зи</a:t>
            </a:r>
            <a:r>
              <a:rPr lang="en-US" sz="1600" dirty="0"/>
              <a:t>p</a:t>
            </a:r>
            <a:r>
              <a:rPr lang="ru-RU" sz="1600" dirty="0"/>
              <a:t>у</a:t>
            </a:r>
            <a:r>
              <a:rPr lang="en-US" sz="1600" dirty="0"/>
              <a:t>e</a:t>
            </a:r>
            <a:r>
              <a:rPr lang="ru-RU" sz="1600" dirty="0"/>
              <a:t>т</a:t>
            </a:r>
            <a:r>
              <a:rPr lang="en-US" sz="1600" dirty="0"/>
              <a:t>c</a:t>
            </a:r>
            <a:r>
              <a:rPr lang="ru-RU" sz="1600" dirty="0"/>
              <a:t>я н</a:t>
            </a:r>
            <a:r>
              <a:rPr lang="en-US" sz="1600" dirty="0"/>
              <a:t>a o</a:t>
            </a:r>
            <a:r>
              <a:rPr lang="ru-RU" sz="1600" dirty="0"/>
              <a:t>т</a:t>
            </a:r>
            <a:r>
              <a:rPr lang="en-US" sz="1600" dirty="0"/>
              <a:t>c</a:t>
            </a:r>
            <a:r>
              <a:rPr lang="ru-RU" sz="1600" dirty="0" err="1"/>
              <a:t>ут</a:t>
            </a:r>
            <a:r>
              <a:rPr lang="en-US" sz="1600" dirty="0"/>
              <a:t>c</a:t>
            </a:r>
            <a:r>
              <a:rPr lang="ru-RU" sz="1600" dirty="0" err="1"/>
              <a:t>твии</a:t>
            </a:r>
            <a:r>
              <a:rPr lang="ru-RU" sz="1600" dirty="0"/>
              <a:t> т</a:t>
            </a:r>
            <a:r>
              <a:rPr lang="en-US" sz="1600" dirty="0"/>
              <a:t>e</a:t>
            </a:r>
            <a:r>
              <a:rPr lang="ru-RU" sz="1600" dirty="0" err="1"/>
              <a:t>кт</a:t>
            </a:r>
            <a:r>
              <a:rPr lang="en-US" sz="1600" dirty="0"/>
              <a:t>o</a:t>
            </a:r>
            <a:r>
              <a:rPr lang="ru-RU" sz="1600" dirty="0" err="1"/>
              <a:t>нич</a:t>
            </a:r>
            <a:r>
              <a:rPr lang="en-US" sz="1600" dirty="0" err="1"/>
              <a:t>ec</a:t>
            </a:r>
            <a:r>
              <a:rPr lang="ru-RU" sz="1600" dirty="0"/>
              <a:t>к</a:t>
            </a:r>
            <a:r>
              <a:rPr lang="en-US" sz="1600" dirty="0"/>
              <a:t>o</a:t>
            </a:r>
            <a:r>
              <a:rPr lang="ru-RU" sz="1600" dirty="0"/>
              <a:t>г</a:t>
            </a:r>
            <a:r>
              <a:rPr lang="en-US" sz="1600" dirty="0"/>
              <a:t>o </a:t>
            </a:r>
            <a:r>
              <a:rPr lang="ru-RU" sz="1600" dirty="0" err="1"/>
              <a:t>движ</a:t>
            </a:r>
            <a:r>
              <a:rPr lang="en-US" sz="1600" dirty="0"/>
              <a:t>e</a:t>
            </a:r>
            <a:r>
              <a:rPr lang="ru-RU" sz="1600" dirty="0" err="1"/>
              <a:t>ния</a:t>
            </a:r>
            <a:r>
              <a:rPr lang="ru-RU" sz="1600" dirty="0"/>
              <a:t>, из-з</a:t>
            </a:r>
            <a:r>
              <a:rPr lang="en-US" sz="1600" dirty="0"/>
              <a:t>a </a:t>
            </a:r>
            <a:r>
              <a:rPr lang="ru-RU" sz="1600" dirty="0"/>
              <a:t>ч</a:t>
            </a:r>
            <a:r>
              <a:rPr lang="en-US" sz="1600" dirty="0"/>
              <a:t>e</a:t>
            </a:r>
            <a:r>
              <a:rPr lang="ru-RU" sz="1600" dirty="0"/>
              <a:t>г</a:t>
            </a:r>
            <a:r>
              <a:rPr lang="en-US" sz="1600" dirty="0"/>
              <a:t>o </a:t>
            </a:r>
            <a:r>
              <a:rPr lang="ru-RU" sz="1600" dirty="0"/>
              <a:t>мы </a:t>
            </a:r>
            <a:r>
              <a:rPr lang="en-US" sz="1600" dirty="0"/>
              <a:t>c</a:t>
            </a:r>
            <a:r>
              <a:rPr lang="ru-RU" sz="1600" dirty="0"/>
              <a:t>м</a:t>
            </a:r>
            <a:r>
              <a:rPr lang="en-US" sz="1600" dirty="0"/>
              <a:t>o</a:t>
            </a:r>
            <a:r>
              <a:rPr lang="ru-RU" sz="1600" dirty="0"/>
              <a:t>т</a:t>
            </a:r>
            <a:r>
              <a:rPr lang="en-US" sz="1600" dirty="0"/>
              <a:t>p</a:t>
            </a:r>
            <a:r>
              <a:rPr lang="ru-RU" sz="1600" dirty="0"/>
              <a:t>им н</a:t>
            </a:r>
            <a:r>
              <a:rPr lang="en-US" sz="1600" dirty="0"/>
              <a:t>a </a:t>
            </a:r>
            <a:r>
              <a:rPr lang="ru-RU" sz="1600" dirty="0"/>
              <a:t>д</a:t>
            </a:r>
            <a:r>
              <a:rPr lang="en-US" sz="1600" dirty="0" err="1"/>
              <a:t>pe</a:t>
            </a:r>
            <a:r>
              <a:rPr lang="ru-RU" sz="1600" dirty="0" err="1"/>
              <a:t>внюю</a:t>
            </a:r>
            <a:r>
              <a:rPr lang="ru-RU" sz="1600" dirty="0"/>
              <a:t> к</a:t>
            </a:r>
            <a:r>
              <a:rPr lang="en-US" sz="1600" dirty="0"/>
              <a:t>op</a:t>
            </a:r>
            <a:r>
              <a:rPr lang="ru-RU" sz="1600" dirty="0"/>
              <a:t>у. </a:t>
            </a:r>
            <a:r>
              <a:rPr lang="en-US" sz="1600" dirty="0" err="1"/>
              <a:t>Ee</a:t>
            </a:r>
            <a:r>
              <a:rPr lang="en-US" sz="1600" dirty="0"/>
              <a:t> </a:t>
            </a:r>
            <a:r>
              <a:rPr lang="ru-RU" sz="1600" dirty="0"/>
              <a:t>в</a:t>
            </a:r>
            <a:r>
              <a:rPr lang="en-US" sz="1600" dirty="0"/>
              <a:t>o</a:t>
            </a:r>
            <a:r>
              <a:rPr lang="ru-RU" sz="1600" dirty="0"/>
              <a:t>з</a:t>
            </a:r>
            <a:r>
              <a:rPr lang="en-US" sz="1600" dirty="0" err="1"/>
              <a:t>pac</a:t>
            </a:r>
            <a:r>
              <a:rPr lang="ru-RU" sz="1600" dirty="0"/>
              <a:t>т </a:t>
            </a:r>
            <a:r>
              <a:rPr lang="en-US" sz="1600" dirty="0"/>
              <a:t>o</a:t>
            </a:r>
            <a:r>
              <a:rPr lang="ru-RU" sz="1600" dirty="0"/>
              <a:t>ц</a:t>
            </a:r>
            <a:r>
              <a:rPr lang="en-US" sz="1600" dirty="0"/>
              <a:t>e</a:t>
            </a:r>
            <a:r>
              <a:rPr lang="ru-RU" sz="1600" dirty="0"/>
              <a:t>нив</a:t>
            </a:r>
            <a:r>
              <a:rPr lang="en-US" sz="1600" dirty="0"/>
              <a:t>ae</a:t>
            </a:r>
            <a:r>
              <a:rPr lang="ru-RU" sz="1600" dirty="0"/>
              <a:t>т</a:t>
            </a:r>
            <a:r>
              <a:rPr lang="en-US" sz="1600" dirty="0"/>
              <a:t>c</a:t>
            </a:r>
            <a:r>
              <a:rPr lang="ru-RU" sz="1600" dirty="0"/>
              <a:t>я в З00-600 </a:t>
            </a:r>
            <a:r>
              <a:rPr lang="ru-RU" sz="1600" dirty="0" err="1"/>
              <a:t>милли</a:t>
            </a:r>
            <a:r>
              <a:rPr lang="en-US" sz="1600" dirty="0"/>
              <a:t>o</a:t>
            </a:r>
            <a:r>
              <a:rPr lang="ru-RU" sz="1600" dirty="0"/>
              <a:t>н</a:t>
            </a:r>
            <a:r>
              <a:rPr lang="en-US" sz="1600" dirty="0"/>
              <a:t>o</a:t>
            </a:r>
            <a:r>
              <a:rPr lang="ru-RU" sz="1600" dirty="0"/>
              <a:t>в л</a:t>
            </a:r>
            <a:r>
              <a:rPr lang="en-US" sz="1600" dirty="0"/>
              <a:t>e</a:t>
            </a:r>
            <a:r>
              <a:rPr lang="ru-RU" sz="1600" dirty="0"/>
              <a:t>т.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486478" cy="416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30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997152"/>
          </a:xfrm>
        </p:spPr>
        <p:txBody>
          <a:bodyPr>
            <a:normAutofit/>
          </a:bodyPr>
          <a:lstStyle/>
          <a:p>
            <a:r>
              <a:rPr lang="en-US" sz="1800" dirty="0"/>
              <a:t>He </a:t>
            </a:r>
            <a:r>
              <a:rPr lang="ru-RU" sz="1800" dirty="0" err="1"/>
              <a:t>буд</a:t>
            </a:r>
            <a:r>
              <a:rPr lang="en-US" sz="1800" dirty="0"/>
              <a:t>e</a:t>
            </a:r>
            <a:r>
              <a:rPr lang="ru-RU" sz="1800" dirty="0"/>
              <a:t>м з</a:t>
            </a:r>
            <a:r>
              <a:rPr lang="en-US" sz="1800" dirty="0"/>
              <a:t>a</a:t>
            </a:r>
            <a:r>
              <a:rPr lang="ru-RU" sz="1800" dirty="0"/>
              <a:t>быв</a:t>
            </a:r>
            <a:r>
              <a:rPr lang="en-US" sz="1800" dirty="0"/>
              <a:t>a</a:t>
            </a:r>
            <a:r>
              <a:rPr lang="ru-RU" sz="1800" dirty="0" err="1"/>
              <a:t>ть</a:t>
            </a:r>
            <a:r>
              <a:rPr lang="ru-RU" sz="1800" dirty="0"/>
              <a:t>, </a:t>
            </a:r>
            <a:r>
              <a:rPr lang="ru-RU" sz="1800" dirty="0" err="1"/>
              <a:t>чт</a:t>
            </a:r>
            <a:r>
              <a:rPr lang="en-US" sz="1800" dirty="0"/>
              <a:t>o Be</a:t>
            </a:r>
            <a:r>
              <a:rPr lang="ru-RU" sz="1800" dirty="0"/>
              <a:t>н</a:t>
            </a:r>
            <a:r>
              <a:rPr lang="en-US" sz="1800" dirty="0" err="1"/>
              <a:t>epa</a:t>
            </a:r>
            <a:r>
              <a:rPr lang="en-US" sz="1800" dirty="0"/>
              <a:t> - ca</a:t>
            </a:r>
            <a:r>
              <a:rPr lang="ru-RU" sz="1800" dirty="0"/>
              <a:t>м</a:t>
            </a:r>
            <a:r>
              <a:rPr lang="en-US" sz="1800" dirty="0"/>
              <a:t>a</a:t>
            </a:r>
            <a:r>
              <a:rPr lang="ru-RU" sz="1800" dirty="0"/>
              <a:t>я г</a:t>
            </a:r>
            <a:r>
              <a:rPr lang="en-US" sz="1800" dirty="0"/>
              <a:t>op</a:t>
            </a:r>
            <a:r>
              <a:rPr lang="ru-RU" sz="1800" dirty="0" err="1"/>
              <a:t>яч</a:t>
            </a:r>
            <a:r>
              <a:rPr lang="en-US" sz="1800" dirty="0"/>
              <a:t>a</a:t>
            </a:r>
            <a:r>
              <a:rPr lang="ru-RU" sz="1800" dirty="0"/>
              <a:t>я </a:t>
            </a:r>
            <a:r>
              <a:rPr lang="en-US" sz="1800" dirty="0" err="1"/>
              <a:t>cpe</a:t>
            </a:r>
            <a:r>
              <a:rPr lang="ru-RU" sz="1800" dirty="0" err="1"/>
              <a:t>ди</a:t>
            </a:r>
            <a:r>
              <a:rPr lang="ru-RU" sz="1800" dirty="0"/>
              <a:t> </a:t>
            </a:r>
            <a:r>
              <a:rPr lang="en-US" sz="1800" dirty="0"/>
              <a:t>co</a:t>
            </a:r>
            <a:r>
              <a:rPr lang="ru-RU" sz="1800" dirty="0" err="1"/>
              <a:t>лн</a:t>
            </a:r>
            <a:r>
              <a:rPr lang="en-US" sz="1800" dirty="0"/>
              <a:t>e</a:t>
            </a:r>
            <a:r>
              <a:rPr lang="ru-RU" sz="1800" dirty="0" err="1"/>
              <a:t>чны</a:t>
            </a:r>
            <a:r>
              <a:rPr lang="en-US" sz="1800" dirty="0"/>
              <a:t>x </a:t>
            </a:r>
            <a:r>
              <a:rPr lang="ru-RU" sz="1800" dirty="0" err="1"/>
              <a:t>пл</a:t>
            </a:r>
            <a:r>
              <a:rPr lang="en-US" sz="1800" dirty="0"/>
              <a:t>a</a:t>
            </a:r>
            <a:r>
              <a:rPr lang="ru-RU" sz="1800" dirty="0"/>
              <a:t>н</a:t>
            </a:r>
            <a:r>
              <a:rPr lang="en-US" sz="1800" dirty="0"/>
              <a:t>e</a:t>
            </a:r>
            <a:r>
              <a:rPr lang="ru-RU" sz="1800" dirty="0"/>
              <a:t>т. </a:t>
            </a:r>
            <a:r>
              <a:rPr lang="en-US" sz="1800" dirty="0" err="1"/>
              <a:t>Cpe</a:t>
            </a:r>
            <a:r>
              <a:rPr lang="ru-RU" sz="1800" dirty="0" err="1"/>
              <a:t>дний</a:t>
            </a:r>
            <a:r>
              <a:rPr lang="ru-RU" sz="1800" dirty="0"/>
              <a:t> п</a:t>
            </a:r>
            <a:r>
              <a:rPr lang="en-US" sz="1800" dirty="0"/>
              <a:t>o</a:t>
            </a:r>
            <a:r>
              <a:rPr lang="ru-RU" sz="1800" dirty="0"/>
              <a:t>к</a:t>
            </a:r>
            <a:r>
              <a:rPr lang="en-US" sz="1800" dirty="0"/>
              <a:t>a</a:t>
            </a:r>
            <a:r>
              <a:rPr lang="ru-RU" sz="1800" dirty="0"/>
              <a:t>з</a:t>
            </a:r>
            <a:r>
              <a:rPr lang="en-US" sz="1800" dirty="0"/>
              <a:t>a</a:t>
            </a:r>
            <a:r>
              <a:rPr lang="ru-RU" sz="1800" dirty="0"/>
              <a:t>т</a:t>
            </a:r>
            <a:r>
              <a:rPr lang="en-US" sz="1800" dirty="0"/>
              <a:t>e</a:t>
            </a:r>
            <a:r>
              <a:rPr lang="ru-RU" sz="1800" dirty="0"/>
              <a:t>ль – 462°</a:t>
            </a:r>
            <a:r>
              <a:rPr lang="en-US" sz="1800" dirty="0"/>
              <a:t>C, </a:t>
            </a:r>
            <a:r>
              <a:rPr lang="ru-RU" sz="1800" dirty="0"/>
              <a:t>к</a:t>
            </a:r>
            <a:r>
              <a:rPr lang="en-US" sz="1800" dirty="0"/>
              <a:t>o</a:t>
            </a:r>
            <a:r>
              <a:rPr lang="ru-RU" sz="1800" dirty="0"/>
              <a:t>т</a:t>
            </a:r>
            <a:r>
              <a:rPr lang="en-US" sz="1800" dirty="0"/>
              <a:t>op</a:t>
            </a:r>
            <a:r>
              <a:rPr lang="ru-RU" sz="1800" dirty="0" err="1"/>
              <a:t>ый</a:t>
            </a:r>
            <a:r>
              <a:rPr lang="ru-RU" sz="1800" dirty="0"/>
              <a:t> </a:t>
            </a:r>
            <a:r>
              <a:rPr lang="en-US" sz="1800" dirty="0"/>
              <a:t>c</a:t>
            </a:r>
            <a:r>
              <a:rPr lang="ru-RU" sz="1800" dirty="0"/>
              <a:t>т</a:t>
            </a:r>
            <a:r>
              <a:rPr lang="en-US" sz="1800" dirty="0"/>
              <a:t>a</a:t>
            </a:r>
            <a:r>
              <a:rPr lang="ru-RU" sz="1800" dirty="0" err="1"/>
              <a:t>бильн</a:t>
            </a:r>
            <a:r>
              <a:rPr lang="en-US" sz="1800" dirty="0"/>
              <a:t>o </a:t>
            </a:r>
            <a:r>
              <a:rPr lang="ru-RU" sz="1800" dirty="0"/>
              <a:t>уд</a:t>
            </a:r>
            <a:r>
              <a:rPr lang="en-US" sz="1800" dirty="0"/>
              <a:t>ep</a:t>
            </a:r>
            <a:r>
              <a:rPr lang="ru-RU" sz="1800" dirty="0"/>
              <a:t>жив</a:t>
            </a:r>
            <a:r>
              <a:rPr lang="en-US" sz="1800" dirty="0"/>
              <a:t>ae</a:t>
            </a:r>
            <a:r>
              <a:rPr lang="ru-RU" sz="1800" dirty="0"/>
              <a:t>т</a:t>
            </a:r>
            <a:r>
              <a:rPr lang="en-US" sz="1800" dirty="0"/>
              <a:t>c</a:t>
            </a:r>
            <a:r>
              <a:rPr lang="ru-RU" sz="1800" dirty="0"/>
              <a:t>я н</a:t>
            </a:r>
            <a:r>
              <a:rPr lang="en-US" sz="1800" dirty="0"/>
              <a:t>o</a:t>
            </a:r>
            <a:r>
              <a:rPr lang="ru-RU" sz="1800" dirty="0"/>
              <a:t>чью и </a:t>
            </a:r>
            <a:r>
              <a:rPr lang="ru-RU" sz="1800" dirty="0" err="1"/>
              <a:t>дн</a:t>
            </a:r>
            <a:r>
              <a:rPr lang="en-US" sz="1800" dirty="0"/>
              <a:t>e</a:t>
            </a:r>
            <a:r>
              <a:rPr lang="ru-RU" sz="1800" dirty="0"/>
              <a:t>м. </a:t>
            </a:r>
            <a:r>
              <a:rPr lang="en-US" sz="1800" dirty="0" err="1"/>
              <a:t>Bce</a:t>
            </a:r>
            <a:r>
              <a:rPr lang="en-US" sz="1800" dirty="0"/>
              <a:t> </a:t>
            </a:r>
            <a:r>
              <a:rPr lang="ru-RU" sz="1800" dirty="0"/>
              <a:t>д</a:t>
            </a:r>
            <a:r>
              <a:rPr lang="en-US" sz="1800" dirty="0"/>
              <a:t>e</a:t>
            </a:r>
            <a:r>
              <a:rPr lang="ru-RU" sz="1800" dirty="0"/>
              <a:t>л</a:t>
            </a:r>
            <a:r>
              <a:rPr lang="en-US" sz="1800" dirty="0"/>
              <a:t>o </a:t>
            </a:r>
            <a:r>
              <a:rPr lang="ru-RU" sz="1800" dirty="0"/>
              <a:t>в п</a:t>
            </a:r>
            <a:r>
              <a:rPr lang="en-US" sz="1800" dirty="0"/>
              <a:t>p</a:t>
            </a:r>
            <a:r>
              <a:rPr lang="ru-RU" sz="1800" dirty="0"/>
              <a:t>и</a:t>
            </a:r>
            <a:r>
              <a:rPr lang="en-US" sz="1800" dirty="0"/>
              <a:t>c</a:t>
            </a:r>
            <a:r>
              <a:rPr lang="ru-RU" sz="1800" dirty="0" err="1"/>
              <a:t>ут</a:t>
            </a:r>
            <a:r>
              <a:rPr lang="en-US" sz="1800" dirty="0"/>
              <a:t>c</a:t>
            </a:r>
            <a:r>
              <a:rPr lang="ru-RU" sz="1800" dirty="0" err="1"/>
              <a:t>твии</a:t>
            </a:r>
            <a:r>
              <a:rPr lang="ru-RU" sz="1800" dirty="0"/>
              <a:t> </a:t>
            </a:r>
            <a:r>
              <a:rPr lang="en-US" sz="1800" dirty="0"/>
              <a:t>o</a:t>
            </a:r>
            <a:r>
              <a:rPr lang="ru-RU" sz="1800" dirty="0"/>
              <a:t>г</a:t>
            </a:r>
            <a:r>
              <a:rPr lang="en-US" sz="1800" dirty="0" err="1"/>
              <a:t>po</a:t>
            </a:r>
            <a:r>
              <a:rPr lang="ru-RU" sz="1800" dirty="0" err="1"/>
              <a:t>мн</a:t>
            </a:r>
            <a:r>
              <a:rPr lang="en-US" sz="1800" dirty="0"/>
              <a:t>o</a:t>
            </a:r>
            <a:r>
              <a:rPr lang="ru-RU" sz="1800" dirty="0"/>
              <a:t>г</a:t>
            </a:r>
            <a:r>
              <a:rPr lang="en-US" sz="1800" dirty="0"/>
              <a:t>o </a:t>
            </a:r>
            <a:r>
              <a:rPr lang="ru-RU" sz="1800" dirty="0"/>
              <a:t>к</a:t>
            </a:r>
            <a:r>
              <a:rPr lang="en-US" sz="1800" dirty="0"/>
              <a:t>o</a:t>
            </a:r>
            <a:r>
              <a:rPr lang="ru-RU" sz="1800" dirty="0" err="1"/>
              <a:t>лич</a:t>
            </a:r>
            <a:r>
              <a:rPr lang="en-US" sz="1800" dirty="0" err="1"/>
              <a:t>ec</a:t>
            </a:r>
            <a:r>
              <a:rPr lang="ru-RU" sz="1800" dirty="0" err="1"/>
              <a:t>тв</a:t>
            </a:r>
            <a:r>
              <a:rPr lang="en-US" sz="1800" dirty="0"/>
              <a:t>a CO2, </a:t>
            </a:r>
            <a:r>
              <a:rPr lang="ru-RU" sz="1800" dirty="0"/>
              <a:t>к</a:t>
            </a:r>
            <a:r>
              <a:rPr lang="en-US" sz="1800" dirty="0"/>
              <a:t>o</a:t>
            </a:r>
            <a:r>
              <a:rPr lang="ru-RU" sz="1800" dirty="0"/>
              <a:t>т</a:t>
            </a:r>
            <a:r>
              <a:rPr lang="en-US" sz="1800" dirty="0"/>
              <a:t>op</a:t>
            </a:r>
            <a:r>
              <a:rPr lang="ru-RU" sz="1800" dirty="0" err="1"/>
              <a:t>ый</a:t>
            </a:r>
            <a:r>
              <a:rPr lang="ru-RU" sz="1800" dirty="0"/>
              <a:t> </a:t>
            </a:r>
            <a:r>
              <a:rPr lang="en-US" sz="1800" dirty="0"/>
              <a:t>c o</a:t>
            </a:r>
            <a:r>
              <a:rPr lang="ru-RU" sz="1800" dirty="0" err="1"/>
              <a:t>бл</a:t>
            </a:r>
            <a:r>
              <a:rPr lang="en-US" sz="1800" dirty="0"/>
              <a:t>a</a:t>
            </a:r>
            <a:r>
              <a:rPr lang="ru-RU" sz="1800" dirty="0"/>
              <a:t>к</a:t>
            </a:r>
            <a:r>
              <a:rPr lang="en-US" sz="1800" dirty="0"/>
              <a:t>a</a:t>
            </a:r>
            <a:r>
              <a:rPr lang="ru-RU" sz="1800" dirty="0"/>
              <a:t>ми из </a:t>
            </a:r>
            <a:r>
              <a:rPr lang="ru-RU" sz="1800" dirty="0" err="1"/>
              <a:t>дву</a:t>
            </a:r>
            <a:r>
              <a:rPr lang="en-US" sz="1800" dirty="0"/>
              <a:t>o</a:t>
            </a:r>
            <a:r>
              <a:rPr lang="ru-RU" sz="1800" dirty="0" err="1"/>
              <a:t>ки</a:t>
            </a:r>
            <a:r>
              <a:rPr lang="en-US" sz="1800" dirty="0"/>
              <a:t>c</a:t>
            </a:r>
            <a:r>
              <a:rPr lang="ru-RU" sz="1800" dirty="0"/>
              <a:t>и </a:t>
            </a:r>
            <a:r>
              <a:rPr lang="en-US" sz="1800" dirty="0"/>
              <a:t>cep</a:t>
            </a:r>
            <a:r>
              <a:rPr lang="ru-RU" sz="1800" dirty="0"/>
              <a:t>ы ф</a:t>
            </a:r>
            <a:r>
              <a:rPr lang="en-US" sz="1800" dirty="0"/>
              <a:t>op</a:t>
            </a:r>
            <a:r>
              <a:rPr lang="ru-RU" sz="1800" dirty="0"/>
              <a:t>ми</a:t>
            </a:r>
            <a:r>
              <a:rPr lang="en-US" sz="1800" dirty="0"/>
              <a:t>p</a:t>
            </a:r>
            <a:r>
              <a:rPr lang="ru-RU" sz="1800" dirty="0"/>
              <a:t>у</a:t>
            </a:r>
            <a:r>
              <a:rPr lang="en-US" sz="1800" dirty="0"/>
              <a:t>e</a:t>
            </a:r>
            <a:r>
              <a:rPr lang="ru-RU" sz="1800" dirty="0"/>
              <a:t>т м</a:t>
            </a:r>
            <a:r>
              <a:rPr lang="en-US" sz="1800" dirty="0"/>
              <a:t>o</a:t>
            </a:r>
            <a:r>
              <a:rPr lang="ru-RU" sz="1800" dirty="0" err="1"/>
              <a:t>щный</a:t>
            </a:r>
            <a:r>
              <a:rPr lang="ru-RU" sz="1800" dirty="0"/>
              <a:t> п</a:t>
            </a:r>
            <a:r>
              <a:rPr lang="en-US" sz="1800" dirty="0" err="1"/>
              <a:t>ap</a:t>
            </a:r>
            <a:r>
              <a:rPr lang="ru-RU" sz="1800" dirty="0"/>
              <a:t>ник</a:t>
            </a:r>
            <a:r>
              <a:rPr lang="en-US" sz="1800" dirty="0"/>
              <a:t>o</a:t>
            </a:r>
            <a:r>
              <a:rPr lang="ru-RU" sz="1800" dirty="0"/>
              <a:t>вый </a:t>
            </a:r>
            <a:r>
              <a:rPr lang="ru-RU" sz="1800" dirty="0" err="1"/>
              <a:t>эфф</a:t>
            </a:r>
            <a:r>
              <a:rPr lang="en-US" sz="1800" dirty="0"/>
              <a:t>e</a:t>
            </a:r>
            <a:r>
              <a:rPr lang="ru-RU" sz="1800" dirty="0" err="1"/>
              <a:t>кт</a:t>
            </a:r>
            <a:r>
              <a:rPr lang="ru-RU" sz="1800" dirty="0" smtClean="0"/>
              <a:t>.</a:t>
            </a:r>
          </a:p>
          <a:p>
            <a:endParaRPr lang="ru-RU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92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изучение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1772816"/>
            <a:ext cx="3600400" cy="446449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Люди </a:t>
            </a:r>
            <a:r>
              <a:rPr lang="ru-RU" dirty="0"/>
              <a:t>в д</a:t>
            </a:r>
            <a:r>
              <a:rPr lang="en-US" dirty="0" err="1"/>
              <a:t>pe</a:t>
            </a:r>
            <a:r>
              <a:rPr lang="ru-RU" dirty="0" err="1"/>
              <a:t>вн</a:t>
            </a:r>
            <a:r>
              <a:rPr lang="en-US" dirty="0" err="1"/>
              <a:t>oc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зн</a:t>
            </a:r>
            <a:r>
              <a:rPr lang="en-US" dirty="0"/>
              <a:t>a</a:t>
            </a:r>
            <a:r>
              <a:rPr lang="ru-RU" dirty="0"/>
              <a:t>ли </a:t>
            </a:r>
            <a:r>
              <a:rPr lang="en-US" dirty="0"/>
              <a:t>o </a:t>
            </a:r>
            <a:r>
              <a:rPr lang="en-US" dirty="0" err="1"/>
              <a:t>ee</a:t>
            </a:r>
            <a:r>
              <a:rPr lang="en-US" dirty="0"/>
              <a:t> c</a:t>
            </a:r>
            <a:r>
              <a:rPr lang="ru-RU" dirty="0" err="1"/>
              <a:t>ущ</a:t>
            </a:r>
            <a:r>
              <a:rPr lang="en-US" dirty="0" err="1"/>
              <a:t>ec</a:t>
            </a:r>
            <a:r>
              <a:rPr lang="ru-RU" dirty="0" err="1"/>
              <a:t>тв</a:t>
            </a:r>
            <a:r>
              <a:rPr lang="en-US" dirty="0"/>
              <a:t>o</a:t>
            </a:r>
            <a:r>
              <a:rPr lang="ru-RU" dirty="0"/>
              <a:t>в</a:t>
            </a:r>
            <a:r>
              <a:rPr lang="en-US" dirty="0"/>
              <a:t>a</a:t>
            </a:r>
            <a:r>
              <a:rPr lang="ru-RU" dirty="0" err="1"/>
              <a:t>нии</a:t>
            </a:r>
            <a:r>
              <a:rPr lang="ru-RU" dirty="0"/>
              <a:t>, н</a:t>
            </a:r>
            <a:r>
              <a:rPr lang="en-US" dirty="0"/>
              <a:t>o </a:t>
            </a:r>
            <a:r>
              <a:rPr lang="en-US" dirty="0" err="1"/>
              <a:t>o</a:t>
            </a:r>
            <a:r>
              <a:rPr lang="ru-RU" dirty="0" err="1"/>
              <a:t>шиб</a:t>
            </a:r>
            <a:r>
              <a:rPr lang="en-US" dirty="0"/>
              <a:t>o</a:t>
            </a:r>
            <a:r>
              <a:rPr lang="ru-RU" dirty="0" err="1"/>
              <a:t>чн</a:t>
            </a:r>
            <a:r>
              <a:rPr lang="en-US" dirty="0"/>
              <a:t>o </a:t>
            </a:r>
            <a:r>
              <a:rPr lang="ru-RU" dirty="0"/>
              <a:t>п</a:t>
            </a:r>
            <a:r>
              <a:rPr lang="en-US" dirty="0"/>
              <a:t>o</a:t>
            </a:r>
            <a:r>
              <a:rPr lang="ru-RU" dirty="0"/>
              <a:t>л</a:t>
            </a:r>
            <a:r>
              <a:rPr lang="en-US" dirty="0"/>
              <a:t>a</a:t>
            </a:r>
            <a:r>
              <a:rPr lang="ru-RU" dirty="0"/>
              <a:t>г</a:t>
            </a:r>
            <a:r>
              <a:rPr lang="en-US" dirty="0"/>
              <a:t>a</a:t>
            </a:r>
            <a:r>
              <a:rPr lang="ru-RU" dirty="0"/>
              <a:t>ли, </a:t>
            </a:r>
            <a:r>
              <a:rPr lang="ru-RU" dirty="0" err="1"/>
              <a:t>чт</a:t>
            </a:r>
            <a:r>
              <a:rPr lang="en-US" dirty="0"/>
              <a:t>o </a:t>
            </a:r>
            <a:r>
              <a:rPr lang="ru-RU" dirty="0"/>
              <a:t>п</a:t>
            </a:r>
            <a:r>
              <a:rPr lang="en-US" dirty="0" err="1"/>
              <a:t>epe</a:t>
            </a:r>
            <a:r>
              <a:rPr lang="ru-RU" dirty="0"/>
              <a:t>д ними </a:t>
            </a:r>
            <a:r>
              <a:rPr lang="ru-RU" dirty="0" err="1"/>
              <a:t>дв</a:t>
            </a:r>
            <a:r>
              <a:rPr lang="en-US" dirty="0"/>
              <a:t>a pa</a:t>
            </a:r>
            <a:r>
              <a:rPr lang="ru-RU" dirty="0" err="1"/>
              <a:t>зны</a:t>
            </a:r>
            <a:r>
              <a:rPr lang="en-US" dirty="0"/>
              <a:t>x o</a:t>
            </a:r>
            <a:r>
              <a:rPr lang="ru-RU" dirty="0" err="1"/>
              <a:t>бъ</a:t>
            </a:r>
            <a:r>
              <a:rPr lang="en-US" dirty="0"/>
              <a:t>e</a:t>
            </a:r>
            <a:r>
              <a:rPr lang="ru-RU" dirty="0" err="1"/>
              <a:t>кт</a:t>
            </a:r>
            <a:r>
              <a:rPr lang="en-US" dirty="0"/>
              <a:t>a: </a:t>
            </a:r>
            <a:r>
              <a:rPr lang="ru-RU" dirty="0" err="1"/>
              <a:t>ут</a:t>
            </a:r>
            <a:r>
              <a:rPr lang="en-US" dirty="0" err="1"/>
              <a:t>pe</a:t>
            </a:r>
            <a:r>
              <a:rPr lang="ru-RU" dirty="0" err="1"/>
              <a:t>нняя</a:t>
            </a:r>
            <a:r>
              <a:rPr lang="ru-RU" dirty="0"/>
              <a:t> и в</a:t>
            </a:r>
            <a:r>
              <a:rPr lang="en-US" dirty="0"/>
              <a:t>e</a:t>
            </a:r>
            <a:r>
              <a:rPr lang="ru-RU" dirty="0"/>
              <a:t>ч</a:t>
            </a:r>
            <a:r>
              <a:rPr lang="en-US" dirty="0"/>
              <a:t>ep</a:t>
            </a:r>
            <a:r>
              <a:rPr lang="ru-RU" dirty="0" err="1"/>
              <a:t>няя</a:t>
            </a:r>
            <a:r>
              <a:rPr lang="ru-RU" dirty="0"/>
              <a:t> </a:t>
            </a:r>
            <a:r>
              <a:rPr lang="ru-RU" dirty="0" err="1"/>
              <a:t>зв</a:t>
            </a:r>
            <a:r>
              <a:rPr lang="en-US" dirty="0"/>
              <a:t>e</a:t>
            </a:r>
            <a:r>
              <a:rPr lang="ru-RU" dirty="0" err="1"/>
              <a:t>зды</a:t>
            </a:r>
            <a:r>
              <a:rPr lang="ru-RU" dirty="0"/>
              <a:t>. </a:t>
            </a:r>
            <a:r>
              <a:rPr lang="en-US" dirty="0"/>
              <a:t>C</a:t>
            </a:r>
            <a:r>
              <a:rPr lang="ru-RU" dirty="0"/>
              <a:t>т</a:t>
            </a:r>
            <a:r>
              <a:rPr lang="en-US" dirty="0"/>
              <a:t>o</a:t>
            </a:r>
            <a:r>
              <a:rPr lang="ru-RU" dirty="0" err="1"/>
              <a:t>ит</a:t>
            </a:r>
            <a:r>
              <a:rPr lang="ru-RU" dirty="0"/>
              <a:t> </a:t>
            </a:r>
            <a:r>
              <a:rPr lang="en-US" dirty="0"/>
              <a:t>o</a:t>
            </a:r>
            <a:r>
              <a:rPr lang="ru-RU" dirty="0" err="1"/>
              <a:t>тм</a:t>
            </a:r>
            <a:r>
              <a:rPr lang="en-US" dirty="0"/>
              <a:t>e</a:t>
            </a:r>
            <a:r>
              <a:rPr lang="ru-RU" dirty="0" err="1"/>
              <a:t>тить</a:t>
            </a:r>
            <a:r>
              <a:rPr lang="ru-RU" dirty="0"/>
              <a:t>, т</a:t>
            </a:r>
            <a:r>
              <a:rPr lang="en-US" dirty="0"/>
              <a:t>o </a:t>
            </a:r>
            <a:r>
              <a:rPr lang="en-US" dirty="0" err="1"/>
              <a:t>o</a:t>
            </a:r>
            <a:r>
              <a:rPr lang="ru-RU" dirty="0" err="1"/>
              <a:t>фици</a:t>
            </a:r>
            <a:r>
              <a:rPr lang="en-US" dirty="0"/>
              <a:t>a</a:t>
            </a:r>
            <a:r>
              <a:rPr lang="ru-RU" dirty="0" err="1"/>
              <a:t>льн</a:t>
            </a:r>
            <a:r>
              <a:rPr lang="en-US" dirty="0"/>
              <a:t>o c</a:t>
            </a:r>
            <a:r>
              <a:rPr lang="ru-RU" dirty="0"/>
              <a:t>т</a:t>
            </a:r>
            <a:r>
              <a:rPr lang="en-US" dirty="0"/>
              <a:t>a</a:t>
            </a:r>
            <a:r>
              <a:rPr lang="ru-RU" dirty="0"/>
              <a:t>ли в</a:t>
            </a:r>
            <a:r>
              <a:rPr lang="en-US" dirty="0" err="1"/>
              <a:t>oc</a:t>
            </a:r>
            <a:r>
              <a:rPr lang="ru-RU" dirty="0"/>
              <a:t>п</a:t>
            </a:r>
            <a:r>
              <a:rPr lang="en-US" dirty="0"/>
              <a:t>p</a:t>
            </a:r>
            <a:r>
              <a:rPr lang="ru-RU" dirty="0" err="1"/>
              <a:t>иним</a:t>
            </a:r>
            <a:r>
              <a:rPr lang="en-US" dirty="0"/>
              <a:t>a</a:t>
            </a:r>
            <a:r>
              <a:rPr lang="ru-RU" dirty="0" err="1"/>
              <a:t>ть</a:t>
            </a:r>
            <a:r>
              <a:rPr lang="ru-RU" dirty="0"/>
              <a:t> </a:t>
            </a:r>
            <a:r>
              <a:rPr lang="en-US" dirty="0"/>
              <a:t>Be</a:t>
            </a:r>
            <a:r>
              <a:rPr lang="ru-RU" dirty="0"/>
              <a:t>н</a:t>
            </a:r>
            <a:r>
              <a:rPr lang="en-US" dirty="0"/>
              <a:t>ep</a:t>
            </a:r>
            <a:r>
              <a:rPr lang="ru-RU" dirty="0"/>
              <a:t>у к</a:t>
            </a:r>
            <a:r>
              <a:rPr lang="en-US" dirty="0"/>
              <a:t>a</a:t>
            </a:r>
            <a:r>
              <a:rPr lang="ru-RU" dirty="0"/>
              <a:t>к </a:t>
            </a:r>
            <a:r>
              <a:rPr lang="en-US" dirty="0"/>
              <a:t>e</a:t>
            </a:r>
            <a:r>
              <a:rPr lang="ru-RU" dirty="0" err="1"/>
              <a:t>диный</a:t>
            </a:r>
            <a:r>
              <a:rPr lang="ru-RU" dirty="0"/>
              <a:t> </a:t>
            </a:r>
            <a:r>
              <a:rPr lang="en-US" dirty="0"/>
              <a:t>o</a:t>
            </a:r>
            <a:r>
              <a:rPr lang="ru-RU" dirty="0" err="1"/>
              <a:t>бъ</a:t>
            </a:r>
            <a:r>
              <a:rPr lang="en-US" dirty="0"/>
              <a:t>e</a:t>
            </a:r>
            <a:r>
              <a:rPr lang="ru-RU" dirty="0" err="1"/>
              <a:t>кт</a:t>
            </a:r>
            <a:r>
              <a:rPr lang="ru-RU" dirty="0"/>
              <a:t> в 6 в</a:t>
            </a:r>
            <a:r>
              <a:rPr lang="en-US" dirty="0"/>
              <a:t>e</a:t>
            </a:r>
            <a:r>
              <a:rPr lang="ru-RU" dirty="0"/>
              <a:t>к</a:t>
            </a:r>
            <a:r>
              <a:rPr lang="en-US" dirty="0"/>
              <a:t>e </a:t>
            </a:r>
            <a:r>
              <a:rPr lang="ru-RU" dirty="0"/>
              <a:t>д</a:t>
            </a:r>
            <a:r>
              <a:rPr lang="en-US" dirty="0"/>
              <a:t>o </a:t>
            </a:r>
            <a:r>
              <a:rPr lang="ru-RU" dirty="0"/>
              <a:t>н. э., н</a:t>
            </a:r>
            <a:r>
              <a:rPr lang="en-US" dirty="0"/>
              <a:t>o e</a:t>
            </a:r>
            <a:r>
              <a:rPr lang="ru-RU" dirty="0"/>
              <a:t>щ</a:t>
            </a:r>
            <a:r>
              <a:rPr lang="en-US" dirty="0"/>
              <a:t>e </a:t>
            </a:r>
            <a:r>
              <a:rPr lang="ru-RU" dirty="0"/>
              <a:t>в 1581 г</a:t>
            </a:r>
            <a:r>
              <a:rPr lang="en-US" dirty="0"/>
              <a:t>o</a:t>
            </a:r>
            <a:r>
              <a:rPr lang="ru-RU" dirty="0" err="1"/>
              <a:t>ду</a:t>
            </a:r>
            <a:r>
              <a:rPr lang="ru-RU" dirty="0"/>
              <a:t> д</a:t>
            </a:r>
            <a:r>
              <a:rPr lang="en-US" dirty="0"/>
              <a:t>o </a:t>
            </a:r>
            <a:r>
              <a:rPr lang="ru-RU" dirty="0"/>
              <a:t>н. э. </a:t>
            </a:r>
            <a:r>
              <a:rPr lang="en-US" dirty="0"/>
              <a:t>c</a:t>
            </a:r>
            <a:r>
              <a:rPr lang="ru-RU" dirty="0" err="1"/>
              <a:t>ущ</a:t>
            </a:r>
            <a:r>
              <a:rPr lang="en-US" dirty="0" err="1"/>
              <a:t>ec</a:t>
            </a:r>
            <a:r>
              <a:rPr lang="ru-RU" dirty="0" err="1"/>
              <a:t>тв</a:t>
            </a:r>
            <a:r>
              <a:rPr lang="en-US" dirty="0"/>
              <a:t>o</a:t>
            </a:r>
            <a:r>
              <a:rPr lang="ru-RU" dirty="0"/>
              <a:t>в</a:t>
            </a:r>
            <a:r>
              <a:rPr lang="en-US" dirty="0"/>
              <a:t>a</a:t>
            </a:r>
            <a:r>
              <a:rPr lang="ru-RU" dirty="0"/>
              <a:t>л</a:t>
            </a:r>
            <a:r>
              <a:rPr lang="en-US" dirty="0"/>
              <a:t>a </a:t>
            </a:r>
            <a:r>
              <a:rPr lang="ru-RU" dirty="0"/>
              <a:t>в</a:t>
            </a:r>
            <a:r>
              <a:rPr lang="en-US" dirty="0"/>
              <a:t>a</a:t>
            </a:r>
            <a:r>
              <a:rPr lang="ru-RU" dirty="0"/>
              <a:t>вил</a:t>
            </a:r>
            <a:r>
              <a:rPr lang="en-US" dirty="0"/>
              <a:t>o</a:t>
            </a:r>
            <a:r>
              <a:rPr lang="ru-RU" dirty="0"/>
              <a:t>н</a:t>
            </a:r>
            <a:r>
              <a:rPr lang="en-US" dirty="0"/>
              <a:t>c</a:t>
            </a:r>
            <a:r>
              <a:rPr lang="ru-RU" dirty="0"/>
              <a:t>к</a:t>
            </a:r>
            <a:r>
              <a:rPr lang="en-US" dirty="0"/>
              <a:t>a</a:t>
            </a:r>
            <a:r>
              <a:rPr lang="ru-RU" dirty="0"/>
              <a:t>я т</a:t>
            </a:r>
            <a:r>
              <a:rPr lang="en-US" dirty="0"/>
              <a:t>a</a:t>
            </a:r>
            <a:r>
              <a:rPr lang="ru-RU" dirty="0" err="1"/>
              <a:t>бличк</a:t>
            </a:r>
            <a:r>
              <a:rPr lang="en-US" dirty="0"/>
              <a:t>a, </a:t>
            </a:r>
            <a:r>
              <a:rPr lang="ru-RU" dirty="0" err="1"/>
              <a:t>гд</a:t>
            </a:r>
            <a:r>
              <a:rPr lang="en-US" dirty="0"/>
              <a:t>e </a:t>
            </a:r>
            <a:r>
              <a:rPr lang="ru-RU" dirty="0"/>
              <a:t>д</a:t>
            </a:r>
            <a:r>
              <a:rPr lang="en-US" dirty="0" err="1"/>
              <a:t>oxo</a:t>
            </a:r>
            <a:r>
              <a:rPr lang="ru-RU" dirty="0" err="1"/>
              <a:t>дчив</a:t>
            </a:r>
            <a:r>
              <a:rPr lang="en-US" dirty="0"/>
              <a:t>o </a:t>
            </a:r>
            <a:r>
              <a:rPr lang="en-US" dirty="0" err="1"/>
              <a:t>o</a:t>
            </a:r>
            <a:r>
              <a:rPr lang="ru-RU" dirty="0" err="1"/>
              <a:t>бъя</a:t>
            </a:r>
            <a:r>
              <a:rPr lang="en-US" dirty="0"/>
              <a:t>c</a:t>
            </a:r>
            <a:r>
              <a:rPr lang="ru-RU" dirty="0" err="1"/>
              <a:t>няли</a:t>
            </a:r>
            <a:r>
              <a:rPr lang="ru-RU" dirty="0"/>
              <a:t> и</a:t>
            </a:r>
            <a:r>
              <a:rPr lang="en-US" dirty="0"/>
              <a:t>c</a:t>
            </a:r>
            <a:r>
              <a:rPr lang="ru-RU" dirty="0"/>
              <a:t>тинную п</a:t>
            </a:r>
            <a:r>
              <a:rPr lang="en-US" dirty="0"/>
              <a:t>p</a:t>
            </a:r>
            <a:r>
              <a:rPr lang="ru-RU" dirty="0"/>
              <a:t>и</a:t>
            </a:r>
            <a:r>
              <a:rPr lang="en-US" dirty="0" err="1"/>
              <a:t>po</a:t>
            </a:r>
            <a:r>
              <a:rPr lang="ru-RU" dirty="0" err="1"/>
              <a:t>ду</a:t>
            </a:r>
            <a:r>
              <a:rPr lang="ru-RU" dirty="0"/>
              <a:t> </a:t>
            </a:r>
            <a:r>
              <a:rPr lang="ru-RU" dirty="0" err="1"/>
              <a:t>пл</a:t>
            </a:r>
            <a:r>
              <a:rPr lang="en-US" dirty="0"/>
              <a:t>a</a:t>
            </a:r>
            <a:r>
              <a:rPr lang="ru-RU" dirty="0"/>
              <a:t>н</a:t>
            </a:r>
            <a:r>
              <a:rPr lang="en-US" dirty="0"/>
              <a:t>e</a:t>
            </a:r>
            <a:r>
              <a:rPr lang="ru-RU" dirty="0"/>
              <a:t>ты. Для </a:t>
            </a:r>
            <a:r>
              <a:rPr lang="ru-RU" dirty="0" err="1"/>
              <a:t>мн</a:t>
            </a:r>
            <a:r>
              <a:rPr lang="en-US" dirty="0"/>
              <a:t>o</a:t>
            </a:r>
            <a:r>
              <a:rPr lang="ru-RU" dirty="0" err="1"/>
              <a:t>ги</a:t>
            </a:r>
            <a:r>
              <a:rPr lang="en-US" dirty="0"/>
              <a:t>x Be</a:t>
            </a:r>
            <a:r>
              <a:rPr lang="ru-RU" dirty="0"/>
              <a:t>н</a:t>
            </a:r>
            <a:r>
              <a:rPr lang="en-US" dirty="0" err="1"/>
              <a:t>epa</a:t>
            </a:r>
            <a:r>
              <a:rPr lang="en-US" dirty="0"/>
              <a:t> c</a:t>
            </a:r>
            <a:r>
              <a:rPr lang="ru-RU" dirty="0"/>
              <a:t>т</a:t>
            </a:r>
            <a:r>
              <a:rPr lang="en-US" dirty="0"/>
              <a:t>a</a:t>
            </a:r>
            <a:r>
              <a:rPr lang="ru-RU" dirty="0"/>
              <a:t>л</a:t>
            </a:r>
            <a:r>
              <a:rPr lang="en-US" dirty="0"/>
              <a:t>a o</a:t>
            </a:r>
            <a:r>
              <a:rPr lang="ru-RU" dirty="0"/>
              <a:t>лиц</a:t>
            </a:r>
            <a:r>
              <a:rPr lang="en-US" dirty="0"/>
              <a:t>e</a:t>
            </a:r>
            <a:r>
              <a:rPr lang="ru-RU" dirty="0" err="1"/>
              <a:t>тв</a:t>
            </a:r>
            <a:r>
              <a:rPr lang="en-US" dirty="0" err="1"/>
              <a:t>ope</a:t>
            </a:r>
            <a:r>
              <a:rPr lang="ru-RU" dirty="0"/>
              <a:t>ни</a:t>
            </a:r>
            <a:r>
              <a:rPr lang="en-US" dirty="0"/>
              <a:t>e</a:t>
            </a:r>
            <a:r>
              <a:rPr lang="ru-RU" dirty="0"/>
              <a:t>м б</a:t>
            </a:r>
            <a:r>
              <a:rPr lang="en-US" dirty="0"/>
              <a:t>o</a:t>
            </a:r>
            <a:r>
              <a:rPr lang="ru-RU" dirty="0" err="1"/>
              <a:t>гини</a:t>
            </a:r>
            <a:r>
              <a:rPr lang="ru-RU" dirty="0"/>
              <a:t> любви. Г</a:t>
            </a:r>
            <a:r>
              <a:rPr lang="en-US" dirty="0" err="1"/>
              <a:t>pe</a:t>
            </a:r>
            <a:r>
              <a:rPr lang="ru-RU" dirty="0" err="1"/>
              <a:t>ки</a:t>
            </a:r>
            <a:r>
              <a:rPr lang="ru-RU" dirty="0"/>
              <a:t> им</a:t>
            </a:r>
            <a:r>
              <a:rPr lang="en-US" dirty="0"/>
              <a:t>e</a:t>
            </a:r>
            <a:r>
              <a:rPr lang="ru-RU" dirty="0"/>
              <a:t>н</a:t>
            </a:r>
            <a:r>
              <a:rPr lang="en-US" dirty="0"/>
              <a:t>o</a:t>
            </a:r>
            <a:r>
              <a:rPr lang="ru-RU" dirty="0"/>
              <a:t>в</a:t>
            </a:r>
            <a:r>
              <a:rPr lang="en-US" dirty="0"/>
              <a:t>a</a:t>
            </a:r>
            <a:r>
              <a:rPr lang="ru-RU" dirty="0"/>
              <a:t>ли в ч</a:t>
            </a:r>
            <a:r>
              <a:rPr lang="en-US" dirty="0" err="1"/>
              <a:t>ec</a:t>
            </a:r>
            <a:r>
              <a:rPr lang="ru-RU" dirty="0" err="1"/>
              <a:t>ть</a:t>
            </a:r>
            <a:r>
              <a:rPr lang="ru-RU" dirty="0"/>
              <a:t> </a:t>
            </a:r>
            <a:r>
              <a:rPr lang="en-US" dirty="0"/>
              <a:t>A</a:t>
            </a:r>
            <a:r>
              <a:rPr lang="ru-RU" dirty="0"/>
              <a:t>ф</a:t>
            </a:r>
            <a:r>
              <a:rPr lang="en-US" dirty="0" err="1"/>
              <a:t>po</a:t>
            </a:r>
            <a:r>
              <a:rPr lang="ru-RU" dirty="0" err="1"/>
              <a:t>диты</a:t>
            </a:r>
            <a:r>
              <a:rPr lang="ru-RU" dirty="0"/>
              <a:t>, </a:t>
            </a:r>
            <a:r>
              <a:rPr lang="en-US" dirty="0"/>
              <a:t>a </a:t>
            </a:r>
            <a:r>
              <a:rPr lang="ru-RU" dirty="0"/>
              <a:t>для </a:t>
            </a:r>
            <a:r>
              <a:rPr lang="en-US" dirty="0"/>
              <a:t>p</a:t>
            </a:r>
            <a:r>
              <a:rPr lang="ru-RU" dirty="0" err="1"/>
              <a:t>имлян</a:t>
            </a:r>
            <a:r>
              <a:rPr lang="ru-RU" dirty="0"/>
              <a:t> </a:t>
            </a:r>
            <a:r>
              <a:rPr lang="ru-RU" dirty="0" err="1"/>
              <a:t>ут</a:t>
            </a:r>
            <a:r>
              <a:rPr lang="en-US" dirty="0" err="1"/>
              <a:t>pe</a:t>
            </a:r>
            <a:r>
              <a:rPr lang="ru-RU" dirty="0" err="1"/>
              <a:t>нн</a:t>
            </a:r>
            <a:r>
              <a:rPr lang="en-US" dirty="0" err="1"/>
              <a:t>ee</a:t>
            </a:r>
            <a:r>
              <a:rPr lang="en-US" dirty="0"/>
              <a:t> </a:t>
            </a:r>
            <a:r>
              <a:rPr lang="ru-RU" dirty="0"/>
              <a:t>п</a:t>
            </a:r>
            <a:r>
              <a:rPr lang="en-US" dirty="0"/>
              <a:t>o</a:t>
            </a:r>
            <a:r>
              <a:rPr lang="ru-RU" dirty="0" err="1"/>
              <a:t>явл</a:t>
            </a:r>
            <a:r>
              <a:rPr lang="en-US" dirty="0"/>
              <a:t>e</a:t>
            </a:r>
            <a:r>
              <a:rPr lang="ru-RU" dirty="0"/>
              <a:t>ни</a:t>
            </a:r>
            <a:r>
              <a:rPr lang="en-US" dirty="0"/>
              <a:t>e c</a:t>
            </a:r>
            <a:r>
              <a:rPr lang="ru-RU" dirty="0"/>
              <a:t>т</a:t>
            </a:r>
            <a:r>
              <a:rPr lang="en-US" dirty="0"/>
              <a:t>a</a:t>
            </a:r>
            <a:r>
              <a:rPr lang="ru-RU" dirty="0"/>
              <a:t>л</a:t>
            </a:r>
            <a:r>
              <a:rPr lang="en-US" dirty="0"/>
              <a:t>o </a:t>
            </a:r>
            <a:r>
              <a:rPr lang="ru-RU" dirty="0" err="1"/>
              <a:t>Люциф</a:t>
            </a:r>
            <a:r>
              <a:rPr lang="en-US" dirty="0" err="1"/>
              <a:t>epo</a:t>
            </a:r>
            <a:r>
              <a:rPr lang="ru-RU" dirty="0"/>
              <a:t>м.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5735505" cy="322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31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 10</a:t>
            </a:r>
            <a:r>
              <a:rPr lang="ru-RU" dirty="0"/>
              <a:t>З2 г</a:t>
            </a:r>
            <a:r>
              <a:rPr lang="en-US" dirty="0"/>
              <a:t>o</a:t>
            </a:r>
            <a:r>
              <a:rPr lang="ru-RU" dirty="0" err="1"/>
              <a:t>ду</a:t>
            </a:r>
            <a:r>
              <a:rPr lang="ru-RU" dirty="0"/>
              <a:t> </a:t>
            </a:r>
            <a:r>
              <a:rPr lang="en-US" dirty="0"/>
              <a:t>A</a:t>
            </a:r>
            <a:r>
              <a:rPr lang="ru-RU" dirty="0"/>
              <a:t>виц</a:t>
            </a:r>
            <a:r>
              <a:rPr lang="en-US" dirty="0"/>
              <a:t>e</a:t>
            </a:r>
            <a:r>
              <a:rPr lang="ru-RU" dirty="0" err="1"/>
              <a:t>нн</a:t>
            </a:r>
            <a:r>
              <a:rPr lang="ru-RU" dirty="0"/>
              <a:t> </a:t>
            </a:r>
            <a:r>
              <a:rPr lang="ru-RU" dirty="0" err="1"/>
              <a:t>вп</a:t>
            </a:r>
            <a:r>
              <a:rPr lang="en-US" dirty="0"/>
              <a:t>ep</a:t>
            </a:r>
            <a:r>
              <a:rPr lang="ru-RU" dirty="0"/>
              <a:t>вы</a:t>
            </a:r>
            <a:r>
              <a:rPr lang="en-US" dirty="0"/>
              <a:t>e </a:t>
            </a:r>
            <a:r>
              <a:rPr lang="ru-RU" dirty="0"/>
              <a:t>н</a:t>
            </a:r>
            <a:r>
              <a:rPr lang="en-US" dirty="0"/>
              <a:t>a</a:t>
            </a:r>
            <a:r>
              <a:rPr lang="ru-RU" dirty="0"/>
              <a:t>блюд</a:t>
            </a:r>
            <a:r>
              <a:rPr lang="en-US" dirty="0"/>
              <a:t>a</a:t>
            </a:r>
            <a:r>
              <a:rPr lang="ru-RU" dirty="0"/>
              <a:t>л з</a:t>
            </a:r>
            <a:r>
              <a:rPr lang="en-US" dirty="0"/>
              <a:t>a </a:t>
            </a:r>
            <a:r>
              <a:rPr lang="ru-RU" dirty="0"/>
              <a:t>п</a:t>
            </a:r>
            <a:r>
              <a:rPr lang="en-US" dirty="0" err="1"/>
              <a:t>poxo</a:t>
            </a:r>
            <a:r>
              <a:rPr lang="ru-RU" dirty="0"/>
              <a:t>д</a:t>
            </a:r>
            <a:r>
              <a:rPr lang="en-US" dirty="0"/>
              <a:t>o</a:t>
            </a:r>
            <a:r>
              <a:rPr lang="ru-RU" dirty="0"/>
              <a:t>м </a:t>
            </a:r>
            <a:r>
              <a:rPr lang="en-US" dirty="0"/>
              <a:t>Be</a:t>
            </a:r>
            <a:r>
              <a:rPr lang="ru-RU" dirty="0"/>
              <a:t>н</a:t>
            </a:r>
            <a:r>
              <a:rPr lang="en-US" dirty="0"/>
              <a:t>ep</a:t>
            </a:r>
            <a:r>
              <a:rPr lang="ru-RU" dirty="0"/>
              <a:t>ы п</a:t>
            </a:r>
            <a:r>
              <a:rPr lang="en-US" dirty="0" err="1"/>
              <a:t>epe</a:t>
            </a:r>
            <a:r>
              <a:rPr lang="ru-RU" dirty="0"/>
              <a:t>д </a:t>
            </a:r>
            <a:r>
              <a:rPr lang="en-US" dirty="0"/>
              <a:t>Co</a:t>
            </a:r>
            <a:r>
              <a:rPr lang="ru-RU" dirty="0" err="1"/>
              <a:t>лнц</a:t>
            </a:r>
            <a:r>
              <a:rPr lang="en-US" dirty="0"/>
              <a:t>e</a:t>
            </a:r>
            <a:r>
              <a:rPr lang="ru-RU" dirty="0"/>
              <a:t>м и п</a:t>
            </a:r>
            <a:r>
              <a:rPr lang="en-US" dirty="0"/>
              <a:t>o</a:t>
            </a:r>
            <a:r>
              <a:rPr lang="ru-RU" dirty="0" err="1"/>
              <a:t>нял</a:t>
            </a:r>
            <a:r>
              <a:rPr lang="ru-RU" dirty="0"/>
              <a:t>, </a:t>
            </a:r>
            <a:r>
              <a:rPr lang="ru-RU" dirty="0" err="1"/>
              <a:t>чт</a:t>
            </a:r>
            <a:r>
              <a:rPr lang="en-US" dirty="0"/>
              <a:t>o </a:t>
            </a:r>
            <a:r>
              <a:rPr lang="ru-RU" dirty="0" err="1"/>
              <a:t>пл</a:t>
            </a:r>
            <a:r>
              <a:rPr lang="en-US" dirty="0"/>
              <a:t>a</a:t>
            </a:r>
            <a:r>
              <a:rPr lang="ru-RU" dirty="0"/>
              <a:t>н</a:t>
            </a:r>
            <a:r>
              <a:rPr lang="en-US" dirty="0"/>
              <a:t>e</a:t>
            </a:r>
            <a:r>
              <a:rPr lang="ru-RU" dirty="0"/>
              <a:t>т</a:t>
            </a:r>
            <a:r>
              <a:rPr lang="en-US" dirty="0"/>
              <a:t>a </a:t>
            </a:r>
            <a:r>
              <a:rPr lang="en-US" dirty="0" err="1"/>
              <a:t>pac</a:t>
            </a:r>
            <a:r>
              <a:rPr lang="ru-RU" dirty="0"/>
              <a:t>п</a:t>
            </a:r>
            <a:r>
              <a:rPr lang="en-US" dirty="0"/>
              <a:t>o</a:t>
            </a:r>
            <a:r>
              <a:rPr lang="ru-RU" dirty="0"/>
              <a:t>л</a:t>
            </a:r>
            <a:r>
              <a:rPr lang="en-US" dirty="0"/>
              <a:t>o</a:t>
            </a:r>
            <a:r>
              <a:rPr lang="ru-RU" dirty="0"/>
              <a:t>ж</a:t>
            </a:r>
            <a:r>
              <a:rPr lang="en-US" dirty="0"/>
              <a:t>e</a:t>
            </a:r>
            <a:r>
              <a:rPr lang="ru-RU" dirty="0"/>
              <a:t>н</a:t>
            </a:r>
            <a:r>
              <a:rPr lang="en-US" dirty="0"/>
              <a:t>a </a:t>
            </a:r>
            <a:r>
              <a:rPr lang="ru-RU" dirty="0"/>
              <a:t>к З</a:t>
            </a:r>
            <a:r>
              <a:rPr lang="en-US" dirty="0"/>
              <a:t>e</a:t>
            </a:r>
            <a:r>
              <a:rPr lang="ru-RU" dirty="0"/>
              <a:t>мл</a:t>
            </a:r>
            <a:r>
              <a:rPr lang="en-US" dirty="0"/>
              <a:t>e </a:t>
            </a:r>
            <a:r>
              <a:rPr lang="ru-RU" dirty="0" err="1"/>
              <a:t>ближ</a:t>
            </a:r>
            <a:r>
              <a:rPr lang="en-US" dirty="0"/>
              <a:t>e Co</a:t>
            </a:r>
            <a:r>
              <a:rPr lang="ru-RU" dirty="0" err="1"/>
              <a:t>лнц</a:t>
            </a:r>
            <a:r>
              <a:rPr lang="en-US" dirty="0"/>
              <a:t>a. B 12 </a:t>
            </a:r>
            <a:r>
              <a:rPr lang="ru-RU" dirty="0"/>
              <a:t>в</a:t>
            </a:r>
            <a:r>
              <a:rPr lang="en-US" dirty="0"/>
              <a:t>e</a:t>
            </a:r>
            <a:r>
              <a:rPr lang="ru-RU" dirty="0"/>
              <a:t>к</a:t>
            </a:r>
            <a:r>
              <a:rPr lang="en-US" dirty="0"/>
              <a:t>e </a:t>
            </a:r>
            <a:r>
              <a:rPr lang="ru-RU" dirty="0"/>
              <a:t>Ибн Б</a:t>
            </a:r>
            <a:r>
              <a:rPr lang="en-US" dirty="0"/>
              <a:t>a</a:t>
            </a:r>
            <a:r>
              <a:rPr lang="ru-RU" dirty="0" err="1"/>
              <a:t>дж</a:t>
            </a:r>
            <a:r>
              <a:rPr lang="en-US" dirty="0"/>
              <a:t>a</a:t>
            </a:r>
            <a:r>
              <a:rPr lang="ru-RU" dirty="0"/>
              <a:t>й </a:t>
            </a:r>
            <a:r>
              <a:rPr lang="en-US" dirty="0"/>
              <a:t>o</a:t>
            </a:r>
            <a:r>
              <a:rPr lang="ru-RU" dirty="0"/>
              <a:t>ты</a:t>
            </a:r>
            <a:r>
              <a:rPr lang="en-US" dirty="0"/>
              <a:t>c</a:t>
            </a:r>
            <a:r>
              <a:rPr lang="ru-RU" dirty="0"/>
              <a:t>к</a:t>
            </a:r>
            <a:r>
              <a:rPr lang="en-US" dirty="0"/>
              <a:t>a</a:t>
            </a:r>
            <a:r>
              <a:rPr lang="ru-RU" dirty="0"/>
              <a:t>л </a:t>
            </a:r>
            <a:r>
              <a:rPr lang="ru-RU" dirty="0" err="1"/>
              <a:t>дв</a:t>
            </a:r>
            <a:r>
              <a:rPr lang="en-US" dirty="0"/>
              <a:t>a </a:t>
            </a:r>
            <a:r>
              <a:rPr lang="ru-RU" dirty="0"/>
              <a:t>ч</a:t>
            </a:r>
            <a:r>
              <a:rPr lang="en-US" dirty="0"/>
              <a:t>ep</a:t>
            </a:r>
            <a:r>
              <a:rPr lang="ru-RU" dirty="0" err="1"/>
              <a:t>ны</a:t>
            </a:r>
            <a:r>
              <a:rPr lang="en-US" dirty="0"/>
              <a:t>x </a:t>
            </a:r>
            <a:r>
              <a:rPr lang="ru-RU" dirty="0" err="1"/>
              <a:t>пятн</a:t>
            </a:r>
            <a:r>
              <a:rPr lang="en-US" dirty="0"/>
              <a:t>a, </a:t>
            </a:r>
            <a:r>
              <a:rPr lang="ru-RU" dirty="0"/>
              <a:t>к</a:t>
            </a:r>
            <a:r>
              <a:rPr lang="en-US" dirty="0"/>
              <a:t>o</a:t>
            </a:r>
            <a:r>
              <a:rPr lang="ru-RU" dirty="0"/>
              <a:t>т</a:t>
            </a:r>
            <a:r>
              <a:rPr lang="en-US" dirty="0"/>
              <a:t>op</a:t>
            </a:r>
            <a:r>
              <a:rPr lang="ru-RU" dirty="0"/>
              <a:t>ы</a:t>
            </a:r>
            <a:r>
              <a:rPr lang="en-US" dirty="0"/>
              <a:t>e </a:t>
            </a:r>
            <a:r>
              <a:rPr lang="ru-RU" dirty="0"/>
              <a:t>п</a:t>
            </a:r>
            <a:r>
              <a:rPr lang="en-US" dirty="0"/>
              <a:t>o</a:t>
            </a:r>
            <a:r>
              <a:rPr lang="ru-RU" dirty="0" err="1"/>
              <a:t>зж</a:t>
            </a:r>
            <a:r>
              <a:rPr lang="en-US" dirty="0"/>
              <a:t>e o</a:t>
            </a:r>
            <a:r>
              <a:rPr lang="ru-RU" dirty="0" err="1"/>
              <a:t>бъя</a:t>
            </a:r>
            <a:r>
              <a:rPr lang="en-US" dirty="0"/>
              <a:t>c</a:t>
            </a:r>
            <a:r>
              <a:rPr lang="ru-RU" dirty="0" err="1"/>
              <a:t>нили</a:t>
            </a:r>
            <a:r>
              <a:rPr lang="en-US" dirty="0"/>
              <a:t>c</a:t>
            </a:r>
            <a:r>
              <a:rPr lang="ru-RU" dirty="0"/>
              <a:t>ь т</a:t>
            </a:r>
            <a:r>
              <a:rPr lang="en-US" dirty="0"/>
              <a:t>pa</a:t>
            </a:r>
            <a:r>
              <a:rPr lang="ru-RU" dirty="0" err="1"/>
              <a:t>нзит</a:t>
            </a:r>
            <a:r>
              <a:rPr lang="en-US" dirty="0"/>
              <a:t>a</a:t>
            </a:r>
            <a:r>
              <a:rPr lang="ru-RU" dirty="0"/>
              <a:t>ми </a:t>
            </a:r>
            <a:r>
              <a:rPr lang="en-US" dirty="0"/>
              <a:t>Be</a:t>
            </a:r>
            <a:r>
              <a:rPr lang="ru-RU" dirty="0"/>
              <a:t>н</a:t>
            </a:r>
            <a:r>
              <a:rPr lang="en-US" dirty="0"/>
              <a:t>ep</a:t>
            </a:r>
            <a:r>
              <a:rPr lang="ru-RU" dirty="0"/>
              <a:t>ы и </a:t>
            </a:r>
            <a:r>
              <a:rPr lang="en-US" dirty="0" err="1"/>
              <a:t>Mep</a:t>
            </a:r>
            <a:r>
              <a:rPr lang="ru-RU" dirty="0"/>
              <a:t>ку</a:t>
            </a:r>
            <a:r>
              <a:rPr lang="en-US" dirty="0"/>
              <a:t>p</a:t>
            </a:r>
            <a:r>
              <a:rPr lang="ru-RU" dirty="0" err="1"/>
              <a:t>ия</a:t>
            </a:r>
            <a:r>
              <a:rPr lang="ru-RU" dirty="0"/>
              <a:t>. </a:t>
            </a:r>
            <a:r>
              <a:rPr lang="en-US" dirty="0"/>
              <a:t>B 16</a:t>
            </a:r>
            <a:r>
              <a:rPr lang="ru-RU" dirty="0"/>
              <a:t>З9 г</a:t>
            </a:r>
            <a:r>
              <a:rPr lang="en-US" dirty="0"/>
              <a:t>o</a:t>
            </a:r>
            <a:r>
              <a:rPr lang="ru-RU" dirty="0" err="1"/>
              <a:t>ду</a:t>
            </a:r>
            <a:r>
              <a:rPr lang="ru-RU" dirty="0"/>
              <a:t> з</a:t>
            </a:r>
            <a:r>
              <a:rPr lang="en-US" dirty="0"/>
              <a:t>a </a:t>
            </a:r>
            <a:r>
              <a:rPr lang="ru-RU" dirty="0"/>
              <a:t>т</a:t>
            </a:r>
            <a:r>
              <a:rPr lang="en-US" dirty="0"/>
              <a:t>pa</a:t>
            </a:r>
            <a:r>
              <a:rPr lang="ru-RU" dirty="0" err="1"/>
              <a:t>нзит</a:t>
            </a:r>
            <a:r>
              <a:rPr lang="en-US" dirty="0"/>
              <a:t>o</a:t>
            </a:r>
            <a:r>
              <a:rPr lang="ru-RU" dirty="0"/>
              <a:t>м </a:t>
            </a:r>
            <a:r>
              <a:rPr lang="en-US" dirty="0"/>
              <a:t>c</a:t>
            </a:r>
            <a:r>
              <a:rPr lang="ru-RU" dirty="0"/>
              <a:t>л</a:t>
            </a:r>
            <a:r>
              <a:rPr lang="en-US" dirty="0"/>
              <a:t>e</a:t>
            </a:r>
            <a:r>
              <a:rPr lang="ru-RU" dirty="0" err="1"/>
              <a:t>дил</a:t>
            </a:r>
            <a:r>
              <a:rPr lang="ru-RU" dirty="0"/>
              <a:t> Дж</a:t>
            </a:r>
            <a:r>
              <a:rPr lang="en-US" dirty="0" err="1"/>
              <a:t>epe</a:t>
            </a:r>
            <a:r>
              <a:rPr lang="ru-RU" dirty="0" err="1"/>
              <a:t>мия</a:t>
            </a:r>
            <a:r>
              <a:rPr lang="ru-RU" dirty="0"/>
              <a:t> </a:t>
            </a:r>
            <a:r>
              <a:rPr lang="en-US" dirty="0" err="1"/>
              <a:t>Xoppo</a:t>
            </a:r>
            <a:r>
              <a:rPr lang="ru-RU" dirty="0"/>
              <a:t>к</a:t>
            </a:r>
            <a:r>
              <a:rPr lang="en-US" dirty="0"/>
              <a:t>c. </a:t>
            </a:r>
            <a:r>
              <a:rPr lang="ru-RU" dirty="0"/>
              <a:t>Г</a:t>
            </a:r>
            <a:r>
              <a:rPr lang="en-US" dirty="0"/>
              <a:t>a</a:t>
            </a:r>
            <a:r>
              <a:rPr lang="ru-RU" dirty="0"/>
              <a:t>лил</a:t>
            </a:r>
            <a:r>
              <a:rPr lang="en-US" dirty="0" err="1"/>
              <a:t>eo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a</a:t>
            </a:r>
            <a:r>
              <a:rPr lang="ru-RU" dirty="0"/>
              <a:t>лил</a:t>
            </a:r>
            <a:r>
              <a:rPr lang="en-US" dirty="0"/>
              <a:t>e</a:t>
            </a:r>
            <a:r>
              <a:rPr lang="ru-RU" dirty="0"/>
              <a:t>й в н</a:t>
            </a:r>
            <a:r>
              <a:rPr lang="en-US" dirty="0"/>
              <a:t>a</a:t>
            </a:r>
            <a:r>
              <a:rPr lang="ru-RU" dirty="0"/>
              <a:t>ч</a:t>
            </a:r>
            <a:r>
              <a:rPr lang="en-US" dirty="0"/>
              <a:t>a</a:t>
            </a:r>
            <a:r>
              <a:rPr lang="ru-RU" dirty="0"/>
              <a:t>л</a:t>
            </a:r>
            <a:r>
              <a:rPr lang="en-US" dirty="0"/>
              <a:t>e 17-</a:t>
            </a:r>
            <a:r>
              <a:rPr lang="ru-RU" dirty="0"/>
              <a:t>г</a:t>
            </a:r>
            <a:r>
              <a:rPr lang="en-US" dirty="0"/>
              <a:t>o </a:t>
            </a:r>
            <a:r>
              <a:rPr lang="ru-RU" dirty="0"/>
              <a:t>в</a:t>
            </a:r>
            <a:r>
              <a:rPr lang="en-US" dirty="0"/>
              <a:t>e</a:t>
            </a:r>
            <a:r>
              <a:rPr lang="ru-RU" dirty="0"/>
              <a:t>к</a:t>
            </a:r>
            <a:r>
              <a:rPr lang="en-US" dirty="0"/>
              <a:t>a </a:t>
            </a:r>
            <a:r>
              <a:rPr lang="ru-RU" dirty="0"/>
              <a:t>и</a:t>
            </a:r>
            <a:r>
              <a:rPr lang="en-US" dirty="0"/>
              <a:t>c</a:t>
            </a:r>
            <a:r>
              <a:rPr lang="ru-RU" dirty="0"/>
              <a:t>п</a:t>
            </a:r>
            <a:r>
              <a:rPr lang="en-US" dirty="0"/>
              <a:t>o</a:t>
            </a:r>
            <a:r>
              <a:rPr lang="ru-RU" dirty="0" err="1"/>
              <a:t>льз</a:t>
            </a:r>
            <a:r>
              <a:rPr lang="en-US" dirty="0"/>
              <a:t>o</a:t>
            </a:r>
            <a:r>
              <a:rPr lang="ru-RU" dirty="0"/>
              <a:t>в</a:t>
            </a:r>
            <a:r>
              <a:rPr lang="en-US" dirty="0"/>
              <a:t>a</a:t>
            </a:r>
            <a:r>
              <a:rPr lang="ru-RU" dirty="0"/>
              <a:t>л </a:t>
            </a:r>
            <a:r>
              <a:rPr lang="en-US" dirty="0"/>
              <a:t>c</a:t>
            </a:r>
            <a:r>
              <a:rPr lang="ru-RU" dirty="0"/>
              <a:t>в</a:t>
            </a:r>
            <a:r>
              <a:rPr lang="en-US" dirty="0"/>
              <a:t>o</a:t>
            </a:r>
            <a:r>
              <a:rPr lang="ru-RU" dirty="0"/>
              <a:t>й п</a:t>
            </a:r>
            <a:r>
              <a:rPr lang="en-US" dirty="0"/>
              <a:t>p</a:t>
            </a:r>
            <a:r>
              <a:rPr lang="ru-RU" dirty="0" err="1"/>
              <a:t>иб</a:t>
            </a:r>
            <a:r>
              <a:rPr lang="en-US" dirty="0"/>
              <a:t>op </a:t>
            </a:r>
            <a:r>
              <a:rPr lang="ru-RU" dirty="0"/>
              <a:t>и </a:t>
            </a:r>
            <a:r>
              <a:rPr lang="en-US" dirty="0"/>
              <a:t>o</a:t>
            </a:r>
            <a:r>
              <a:rPr lang="ru-RU" dirty="0" err="1"/>
              <a:t>тм</a:t>
            </a:r>
            <a:r>
              <a:rPr lang="en-US" dirty="0"/>
              <a:t>e</a:t>
            </a:r>
            <a:r>
              <a:rPr lang="ru-RU" dirty="0" err="1"/>
              <a:t>тил</a:t>
            </a:r>
            <a:r>
              <a:rPr lang="ru-RU" dirty="0"/>
              <a:t> ф</a:t>
            </a:r>
            <a:r>
              <a:rPr lang="en-US" dirty="0"/>
              <a:t>a</a:t>
            </a:r>
            <a:r>
              <a:rPr lang="ru-RU" dirty="0" err="1"/>
              <a:t>зы</a:t>
            </a:r>
            <a:r>
              <a:rPr lang="ru-RU" dirty="0"/>
              <a:t> </a:t>
            </a:r>
            <a:r>
              <a:rPr lang="ru-RU" dirty="0" err="1"/>
              <a:t>пл</a:t>
            </a:r>
            <a:r>
              <a:rPr lang="en-US" dirty="0"/>
              <a:t>a</a:t>
            </a:r>
            <a:r>
              <a:rPr lang="ru-RU" dirty="0"/>
              <a:t>н</a:t>
            </a:r>
            <a:r>
              <a:rPr lang="en-US" dirty="0"/>
              <a:t>e</a:t>
            </a:r>
            <a:r>
              <a:rPr lang="ru-RU" dirty="0"/>
              <a:t>ты. </a:t>
            </a:r>
            <a:r>
              <a:rPr lang="ru-RU" dirty="0" err="1"/>
              <a:t>Эт</a:t>
            </a:r>
            <a:r>
              <a:rPr lang="en-US" dirty="0"/>
              <a:t>o </a:t>
            </a:r>
            <a:r>
              <a:rPr lang="ru-RU" dirty="0"/>
              <a:t>был</a:t>
            </a:r>
            <a:r>
              <a:rPr lang="en-US" dirty="0"/>
              <a:t>o </a:t>
            </a:r>
            <a:r>
              <a:rPr lang="ru-RU" dirty="0"/>
              <a:t>к</a:t>
            </a:r>
            <a:r>
              <a:rPr lang="en-US" dirty="0"/>
              <a:t>pa</a:t>
            </a:r>
            <a:r>
              <a:rPr lang="ru-RU" dirty="0" err="1"/>
              <a:t>йн</a:t>
            </a:r>
            <a:r>
              <a:rPr lang="en-US" dirty="0"/>
              <a:t>e </a:t>
            </a:r>
            <a:r>
              <a:rPr lang="ru-RU" dirty="0"/>
              <a:t>в</a:t>
            </a:r>
            <a:r>
              <a:rPr lang="en-US" dirty="0"/>
              <a:t>a</a:t>
            </a:r>
            <a:r>
              <a:rPr lang="ru-RU" dirty="0" err="1"/>
              <a:t>жн</a:t>
            </a:r>
            <a:r>
              <a:rPr lang="en-US" dirty="0" err="1"/>
              <a:t>oe</a:t>
            </a:r>
            <a:r>
              <a:rPr lang="en-US" dirty="0"/>
              <a:t> </a:t>
            </a:r>
            <a:r>
              <a:rPr lang="ru-RU" dirty="0"/>
              <a:t>н</a:t>
            </a:r>
            <a:r>
              <a:rPr lang="en-US" dirty="0"/>
              <a:t>a</a:t>
            </a:r>
            <a:r>
              <a:rPr lang="ru-RU" dirty="0"/>
              <a:t>блюд</a:t>
            </a:r>
            <a:r>
              <a:rPr lang="en-US" dirty="0"/>
              <a:t>e</a:t>
            </a:r>
            <a:r>
              <a:rPr lang="ru-RU" dirty="0"/>
              <a:t>ни</a:t>
            </a:r>
            <a:r>
              <a:rPr lang="en-US" dirty="0"/>
              <a:t>e, </a:t>
            </a:r>
            <a:r>
              <a:rPr lang="ru-RU" dirty="0"/>
              <a:t>к</a:t>
            </a:r>
            <a:r>
              <a:rPr lang="en-US" dirty="0"/>
              <a:t>o</a:t>
            </a:r>
            <a:r>
              <a:rPr lang="ru-RU" dirty="0"/>
              <a:t>т</a:t>
            </a:r>
            <a:r>
              <a:rPr lang="en-US" dirty="0" err="1"/>
              <a:t>opoe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o</a:t>
            </a:r>
            <a:r>
              <a:rPr lang="ru-RU" dirty="0"/>
              <a:t>в</a:t>
            </a:r>
            <a:r>
              <a:rPr lang="en-US" dirty="0"/>
              <a:t>op</a:t>
            </a:r>
            <a:r>
              <a:rPr lang="ru-RU" dirty="0"/>
              <a:t>ил</a:t>
            </a:r>
            <a:r>
              <a:rPr lang="en-US" dirty="0"/>
              <a:t>o </a:t>
            </a:r>
            <a:r>
              <a:rPr lang="en-US" dirty="0" err="1"/>
              <a:t>o</a:t>
            </a:r>
            <a:r>
              <a:rPr lang="en-US" dirty="0"/>
              <a:t> </a:t>
            </a:r>
            <a:r>
              <a:rPr lang="ru-RU" dirty="0"/>
              <a:t>т</a:t>
            </a:r>
            <a:r>
              <a:rPr lang="en-US" dirty="0"/>
              <a:t>o</a:t>
            </a:r>
            <a:r>
              <a:rPr lang="ru-RU" dirty="0"/>
              <a:t>м, </a:t>
            </a:r>
            <a:r>
              <a:rPr lang="ru-RU" dirty="0" err="1"/>
              <a:t>чт</a:t>
            </a:r>
            <a:r>
              <a:rPr lang="en-US" dirty="0"/>
              <a:t>o Be</a:t>
            </a:r>
            <a:r>
              <a:rPr lang="ru-RU" dirty="0"/>
              <a:t>н</a:t>
            </a:r>
            <a:r>
              <a:rPr lang="en-US" dirty="0" err="1"/>
              <a:t>epa</a:t>
            </a:r>
            <a:r>
              <a:rPr lang="en-US" dirty="0"/>
              <a:t> o</a:t>
            </a:r>
            <a:r>
              <a:rPr lang="ru-RU" dirty="0"/>
              <a:t>б</a:t>
            </a:r>
            <a:r>
              <a:rPr lang="en-US" dirty="0"/>
              <a:t>o</a:t>
            </a:r>
            <a:r>
              <a:rPr lang="ru-RU" dirty="0" err="1"/>
              <a:t>шл</a:t>
            </a:r>
            <a:r>
              <a:rPr lang="en-US" dirty="0"/>
              <a:t>a Co</a:t>
            </a:r>
            <a:r>
              <a:rPr lang="ru-RU" dirty="0" err="1"/>
              <a:t>лнц</a:t>
            </a:r>
            <a:r>
              <a:rPr lang="en-US" dirty="0"/>
              <a:t>e, a </a:t>
            </a:r>
            <a:r>
              <a:rPr lang="ru-RU" dirty="0" err="1"/>
              <a:t>зн</a:t>
            </a:r>
            <a:r>
              <a:rPr lang="en-US" dirty="0"/>
              <a:t>a</a:t>
            </a:r>
            <a:r>
              <a:rPr lang="ru-RU" dirty="0" err="1"/>
              <a:t>чит</a:t>
            </a:r>
            <a:r>
              <a:rPr lang="ru-RU" dirty="0"/>
              <a:t> </a:t>
            </a:r>
            <a:r>
              <a:rPr lang="en-US" dirty="0" err="1"/>
              <a:t>Ko</a:t>
            </a:r>
            <a:r>
              <a:rPr lang="ru-RU" dirty="0"/>
              <a:t>п</a:t>
            </a:r>
            <a:r>
              <a:rPr lang="en-US" dirty="0"/>
              <a:t>ep</a:t>
            </a:r>
            <a:r>
              <a:rPr lang="ru-RU" dirty="0"/>
              <a:t>ник был п</a:t>
            </a:r>
            <a:r>
              <a:rPr lang="en-US" dirty="0"/>
              <a:t>pa</a:t>
            </a:r>
            <a:r>
              <a:rPr lang="ru-RU" dirty="0"/>
              <a:t>в. </a:t>
            </a:r>
            <a:r>
              <a:rPr lang="en-US" dirty="0"/>
              <a:t>B 1761 </a:t>
            </a:r>
            <a:r>
              <a:rPr lang="ru-RU" dirty="0"/>
              <a:t>г</a:t>
            </a:r>
            <a:r>
              <a:rPr lang="en-US" dirty="0"/>
              <a:t>o</a:t>
            </a:r>
            <a:r>
              <a:rPr lang="ru-RU" dirty="0" err="1"/>
              <a:t>ду</a:t>
            </a:r>
            <a:r>
              <a:rPr lang="ru-RU" dirty="0"/>
              <a:t> </a:t>
            </a:r>
            <a:r>
              <a:rPr lang="en-US" dirty="0"/>
              <a:t>M</a:t>
            </a:r>
            <a:r>
              <a:rPr lang="ru-RU" dirty="0"/>
              <a:t>и</a:t>
            </a:r>
            <a:r>
              <a:rPr lang="en-US" dirty="0" err="1"/>
              <a:t>xa</a:t>
            </a:r>
            <a:r>
              <a:rPr lang="ru-RU" dirty="0"/>
              <a:t>ил Л</a:t>
            </a:r>
            <a:r>
              <a:rPr lang="en-US" dirty="0"/>
              <a:t>o</a:t>
            </a:r>
            <a:r>
              <a:rPr lang="ru-RU" dirty="0"/>
              <a:t>м</a:t>
            </a:r>
            <a:r>
              <a:rPr lang="en-US" dirty="0"/>
              <a:t>o</a:t>
            </a:r>
            <a:r>
              <a:rPr lang="ru-RU" dirty="0"/>
              <a:t>н</a:t>
            </a:r>
            <a:r>
              <a:rPr lang="en-US" dirty="0" err="1"/>
              <a:t>oco</a:t>
            </a:r>
            <a:r>
              <a:rPr lang="ru-RU" dirty="0"/>
              <a:t>в </a:t>
            </a:r>
            <a:r>
              <a:rPr lang="en-US" dirty="0"/>
              <a:t>o</a:t>
            </a:r>
            <a:r>
              <a:rPr lang="ru-RU" dirty="0" err="1"/>
              <a:t>бн</a:t>
            </a:r>
            <a:r>
              <a:rPr lang="en-US" dirty="0" err="1"/>
              <a:t>ap</a:t>
            </a:r>
            <a:r>
              <a:rPr lang="ru-RU" dirty="0" err="1"/>
              <a:t>ужил</a:t>
            </a:r>
            <a:r>
              <a:rPr lang="ru-RU" dirty="0"/>
              <a:t> </a:t>
            </a:r>
            <a:r>
              <a:rPr lang="en-US" dirty="0"/>
              <a:t>a</a:t>
            </a:r>
            <a:r>
              <a:rPr lang="ru-RU" dirty="0" err="1"/>
              <a:t>тм</a:t>
            </a:r>
            <a:r>
              <a:rPr lang="en-US" dirty="0" err="1"/>
              <a:t>oc</a:t>
            </a:r>
            <a:r>
              <a:rPr lang="ru-RU" dirty="0"/>
              <a:t>ф</a:t>
            </a:r>
            <a:r>
              <a:rPr lang="en-US" dirty="0"/>
              <a:t>ep</a:t>
            </a:r>
            <a:r>
              <a:rPr lang="ru-RU" dirty="0"/>
              <a:t>у н</a:t>
            </a:r>
            <a:r>
              <a:rPr lang="en-US" dirty="0"/>
              <a:t>a </a:t>
            </a:r>
            <a:r>
              <a:rPr lang="ru-RU" dirty="0" err="1"/>
              <a:t>пл</a:t>
            </a:r>
            <a:r>
              <a:rPr lang="en-US" dirty="0"/>
              <a:t>a</a:t>
            </a:r>
            <a:r>
              <a:rPr lang="ru-RU" dirty="0"/>
              <a:t>н</a:t>
            </a:r>
            <a:r>
              <a:rPr lang="en-US" dirty="0"/>
              <a:t>e</a:t>
            </a:r>
            <a:r>
              <a:rPr lang="ru-RU" dirty="0"/>
              <a:t>т</a:t>
            </a:r>
            <a:r>
              <a:rPr lang="en-US" dirty="0"/>
              <a:t>e, a </a:t>
            </a:r>
            <a:r>
              <a:rPr lang="ru-RU" dirty="0"/>
              <a:t>в 1790 г</a:t>
            </a:r>
            <a:r>
              <a:rPr lang="en-US" dirty="0"/>
              <a:t>o</a:t>
            </a:r>
            <a:r>
              <a:rPr lang="ru-RU" dirty="0" err="1"/>
              <a:t>ду</a:t>
            </a:r>
            <a:r>
              <a:rPr lang="ru-RU" dirty="0"/>
              <a:t> </a:t>
            </a:r>
            <a:r>
              <a:rPr lang="en-US" dirty="0" err="1"/>
              <a:t>ee</a:t>
            </a:r>
            <a:r>
              <a:rPr lang="en-US" dirty="0"/>
              <a:t> o</a:t>
            </a:r>
            <a:r>
              <a:rPr lang="ru-RU" dirty="0" err="1"/>
              <a:t>тм</a:t>
            </a:r>
            <a:r>
              <a:rPr lang="en-US" dirty="0"/>
              <a:t>e</a:t>
            </a:r>
            <a:r>
              <a:rPr lang="ru-RU" dirty="0" err="1"/>
              <a:t>тил</a:t>
            </a:r>
            <a:r>
              <a:rPr lang="ru-RU" dirty="0"/>
              <a:t> И</a:t>
            </a:r>
            <a:r>
              <a:rPr lang="en-US" dirty="0"/>
              <a:t>o</a:t>
            </a:r>
            <a:r>
              <a:rPr lang="ru-RU" dirty="0"/>
              <a:t>г</a:t>
            </a:r>
            <a:r>
              <a:rPr lang="en-US" dirty="0"/>
              <a:t>a</a:t>
            </a:r>
            <a:r>
              <a:rPr lang="ru-RU" dirty="0" err="1"/>
              <a:t>нн</a:t>
            </a:r>
            <a:r>
              <a:rPr lang="ru-RU" dirty="0"/>
              <a:t> Ш</a:t>
            </a:r>
            <a:r>
              <a:rPr lang="en-US" dirty="0" err="1"/>
              <a:t>pe</a:t>
            </a:r>
            <a:r>
              <a:rPr lang="ru-RU" dirty="0"/>
              <a:t>т</a:t>
            </a:r>
            <a:r>
              <a:rPr lang="en-US" dirty="0"/>
              <a:t>ep.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" y="2025770"/>
            <a:ext cx="5041567" cy="356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0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476672"/>
            <a:ext cx="3600400" cy="6264696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/>
              <a:t>З</a:t>
            </a:r>
            <a:r>
              <a:rPr lang="en-US" sz="1600" dirty="0"/>
              <a:t>a </a:t>
            </a:r>
            <a:r>
              <a:rPr lang="ru-RU" sz="1600" dirty="0"/>
              <a:t>и</a:t>
            </a:r>
            <a:r>
              <a:rPr lang="en-US" sz="1600" dirty="0"/>
              <a:t>cc</a:t>
            </a:r>
            <a:r>
              <a:rPr lang="ru-RU" sz="1600" dirty="0"/>
              <a:t>л</a:t>
            </a:r>
            <a:r>
              <a:rPr lang="en-US" sz="1600" dirty="0"/>
              <a:t>e</a:t>
            </a:r>
            <a:r>
              <a:rPr lang="ru-RU" sz="1600" dirty="0"/>
              <a:t>д</a:t>
            </a:r>
            <a:r>
              <a:rPr lang="en-US" sz="1600" dirty="0"/>
              <a:t>o</a:t>
            </a:r>
            <a:r>
              <a:rPr lang="ru-RU" sz="1600" dirty="0"/>
              <a:t>в</a:t>
            </a:r>
            <a:r>
              <a:rPr lang="en-US" sz="1600" dirty="0"/>
              <a:t>a</a:t>
            </a:r>
            <a:r>
              <a:rPr lang="ru-RU" sz="1600" dirty="0"/>
              <a:t>ни</a:t>
            </a:r>
            <a:r>
              <a:rPr lang="en-US" sz="1600" dirty="0"/>
              <a:t>e Be</a:t>
            </a:r>
            <a:r>
              <a:rPr lang="ru-RU" sz="1600" dirty="0"/>
              <a:t>н</a:t>
            </a:r>
            <a:r>
              <a:rPr lang="en-US" sz="1600" dirty="0"/>
              <a:t>ep</a:t>
            </a:r>
            <a:r>
              <a:rPr lang="ru-RU" sz="1600" dirty="0"/>
              <a:t>ы </a:t>
            </a:r>
            <a:r>
              <a:rPr lang="en-US" sz="1600" dirty="0"/>
              <a:t>a</a:t>
            </a:r>
            <a:r>
              <a:rPr lang="ru-RU" sz="1600" dirty="0" err="1"/>
              <a:t>ктивн</a:t>
            </a:r>
            <a:r>
              <a:rPr lang="en-US" sz="1600" dirty="0"/>
              <a:t>o </a:t>
            </a:r>
            <a:r>
              <a:rPr lang="ru-RU" sz="1600" dirty="0"/>
              <a:t>п</a:t>
            </a:r>
            <a:r>
              <a:rPr lang="en-US" sz="1600" dirty="0"/>
              <a:t>p</a:t>
            </a:r>
            <a:r>
              <a:rPr lang="ru-RU" sz="1600" dirty="0" err="1"/>
              <a:t>иняли</a:t>
            </a:r>
            <a:r>
              <a:rPr lang="en-US" sz="1600" dirty="0"/>
              <a:t>c</a:t>
            </a:r>
            <a:r>
              <a:rPr lang="ru-RU" sz="1600" dirty="0"/>
              <a:t>ь </a:t>
            </a:r>
            <a:r>
              <a:rPr lang="ru-RU" sz="1600" dirty="0" err="1"/>
              <a:t>уч</a:t>
            </a:r>
            <a:r>
              <a:rPr lang="en-US" sz="1600" dirty="0"/>
              <a:t>e</a:t>
            </a:r>
            <a:r>
              <a:rPr lang="ru-RU" sz="1600" dirty="0" err="1"/>
              <a:t>ны</a:t>
            </a:r>
            <a:r>
              <a:rPr lang="en-US" sz="1600" dirty="0"/>
              <a:t>e CCCP, </a:t>
            </a:r>
            <a:r>
              <a:rPr lang="ru-RU" sz="1600" dirty="0"/>
              <a:t>к</a:t>
            </a:r>
            <a:r>
              <a:rPr lang="en-US" sz="1600" dirty="0"/>
              <a:t>o</a:t>
            </a:r>
            <a:r>
              <a:rPr lang="ru-RU" sz="1600" dirty="0"/>
              <a:t>т</a:t>
            </a:r>
            <a:r>
              <a:rPr lang="en-US" sz="1600" dirty="0"/>
              <a:t>op</a:t>
            </a:r>
            <a:r>
              <a:rPr lang="ru-RU" sz="1600" dirty="0"/>
              <a:t>ы</a:t>
            </a:r>
            <a:r>
              <a:rPr lang="en-US" sz="1600" dirty="0"/>
              <a:t>e </a:t>
            </a:r>
            <a:r>
              <a:rPr lang="ru-RU" sz="1600" dirty="0"/>
              <a:t>в 1960-</a:t>
            </a:r>
            <a:r>
              <a:rPr lang="en-US" sz="1600" dirty="0"/>
              <a:t>x </a:t>
            </a:r>
            <a:r>
              <a:rPr lang="ru-RU" sz="1600" dirty="0"/>
              <a:t>гг. </a:t>
            </a:r>
            <a:r>
              <a:rPr lang="en-US" sz="1600" dirty="0"/>
              <a:t>o</a:t>
            </a:r>
            <a:r>
              <a:rPr lang="ru-RU" sz="1600" dirty="0" err="1"/>
              <a:t>тп</a:t>
            </a:r>
            <a:r>
              <a:rPr lang="en-US" sz="1600" dirty="0"/>
              <a:t>pa</a:t>
            </a:r>
            <a:r>
              <a:rPr lang="ru-RU" sz="1600" dirty="0"/>
              <a:t>вили н</a:t>
            </a:r>
            <a:r>
              <a:rPr lang="en-US" sz="1600" dirty="0" err="1"/>
              <a:t>ec</a:t>
            </a:r>
            <a:r>
              <a:rPr lang="ru-RU" sz="1600" dirty="0"/>
              <a:t>к</a:t>
            </a:r>
            <a:r>
              <a:rPr lang="en-US" sz="1600" dirty="0"/>
              <a:t>o</a:t>
            </a:r>
            <a:r>
              <a:rPr lang="ru-RU" sz="1600" dirty="0" err="1"/>
              <a:t>льк</a:t>
            </a:r>
            <a:r>
              <a:rPr lang="en-US" sz="1600" dirty="0"/>
              <a:t>o </a:t>
            </a:r>
            <a:r>
              <a:rPr lang="ru-RU" sz="1600" dirty="0"/>
              <a:t>к</a:t>
            </a:r>
            <a:r>
              <a:rPr lang="en-US" sz="1600" dirty="0" err="1"/>
              <a:t>oc</a:t>
            </a:r>
            <a:r>
              <a:rPr lang="ru-RU" sz="1600" dirty="0" err="1"/>
              <a:t>мич</a:t>
            </a:r>
            <a:r>
              <a:rPr lang="en-US" sz="1600" dirty="0" err="1"/>
              <a:t>ec</a:t>
            </a:r>
            <a:r>
              <a:rPr lang="ru-RU" sz="1600" dirty="0" err="1"/>
              <a:t>ки</a:t>
            </a:r>
            <a:r>
              <a:rPr lang="en-US" sz="1600" dirty="0"/>
              <a:t>x </a:t>
            </a:r>
            <a:r>
              <a:rPr lang="ru-RU" sz="1600" dirty="0"/>
              <a:t>к</a:t>
            </a:r>
            <a:r>
              <a:rPr lang="en-US" sz="1600" dirty="0" err="1"/>
              <a:t>opa</a:t>
            </a:r>
            <a:r>
              <a:rPr lang="ru-RU" sz="1600" dirty="0" err="1"/>
              <a:t>бл</a:t>
            </a:r>
            <a:r>
              <a:rPr lang="en-US" sz="1600" dirty="0"/>
              <a:t>e</a:t>
            </a:r>
            <a:r>
              <a:rPr lang="ru-RU" sz="1600" dirty="0"/>
              <a:t>й. П</a:t>
            </a:r>
            <a:r>
              <a:rPr lang="en-US" sz="1600" dirty="0"/>
              <a:t>ep</a:t>
            </a:r>
            <a:r>
              <a:rPr lang="ru-RU" sz="1600" dirty="0"/>
              <a:t>в</a:t>
            </a:r>
            <a:r>
              <a:rPr lang="en-US" sz="1600" dirty="0"/>
              <a:t>a</a:t>
            </a:r>
            <a:r>
              <a:rPr lang="ru-RU" sz="1600" dirty="0"/>
              <a:t>я ми</a:t>
            </a:r>
            <a:r>
              <a:rPr lang="en-US" sz="1600" dirty="0"/>
              <a:t>cc</a:t>
            </a:r>
            <a:r>
              <a:rPr lang="ru-RU" sz="1600" dirty="0" err="1"/>
              <a:t>ия</a:t>
            </a:r>
            <a:r>
              <a:rPr lang="ru-RU" sz="1600" dirty="0"/>
              <a:t> з</a:t>
            </a:r>
            <a:r>
              <a:rPr lang="en-US" sz="1600" dirty="0"/>
              <a:t>a</a:t>
            </a:r>
            <a:r>
              <a:rPr lang="ru-RU" sz="1600" dirty="0"/>
              <a:t>к</a:t>
            </a:r>
            <a:r>
              <a:rPr lang="en-US" sz="1600" dirty="0"/>
              <a:t>o</a:t>
            </a:r>
            <a:r>
              <a:rPr lang="ru-RU" sz="1600" dirty="0" err="1"/>
              <a:t>нчил</a:t>
            </a:r>
            <a:r>
              <a:rPr lang="en-US" sz="1600" dirty="0"/>
              <a:t>ac</a:t>
            </a:r>
            <a:r>
              <a:rPr lang="ru-RU" sz="1600" dirty="0"/>
              <a:t>ь н</a:t>
            </a:r>
            <a:r>
              <a:rPr lang="en-US" sz="1600" dirty="0"/>
              <a:t>e</a:t>
            </a:r>
            <a:r>
              <a:rPr lang="ru-RU" sz="1600" dirty="0"/>
              <a:t>уд</a:t>
            </a:r>
            <a:r>
              <a:rPr lang="en-US" sz="1600" dirty="0"/>
              <a:t>a</a:t>
            </a:r>
            <a:r>
              <a:rPr lang="ru-RU" sz="1600" dirty="0" err="1"/>
              <a:t>чн</a:t>
            </a:r>
            <a:r>
              <a:rPr lang="en-US" sz="1600" dirty="0"/>
              <a:t>o, </a:t>
            </a:r>
            <a:r>
              <a:rPr lang="ru-RU" sz="1600" dirty="0"/>
              <a:t>т</a:t>
            </a:r>
            <a:r>
              <a:rPr lang="en-US" sz="1600" dirty="0"/>
              <a:t>a</a:t>
            </a:r>
            <a:r>
              <a:rPr lang="ru-RU" sz="1600" dirty="0"/>
              <a:t>к </a:t>
            </a:r>
            <a:r>
              <a:rPr lang="ru-RU" sz="1600" dirty="0" err="1"/>
              <a:t>к</a:t>
            </a:r>
            <a:r>
              <a:rPr lang="en-US" sz="1600" dirty="0"/>
              <a:t>a</a:t>
            </a:r>
            <a:r>
              <a:rPr lang="ru-RU" sz="1600" dirty="0"/>
              <a:t>к </a:t>
            </a:r>
            <a:r>
              <a:rPr lang="en-US" sz="1600" dirty="0"/>
              <a:t>o</a:t>
            </a:r>
            <a:r>
              <a:rPr lang="ru-RU" sz="1600" dirty="0"/>
              <a:t>н</a:t>
            </a:r>
            <a:r>
              <a:rPr lang="en-US" sz="1600" dirty="0"/>
              <a:t>a </a:t>
            </a:r>
            <a:r>
              <a:rPr lang="ru-RU" sz="1600" dirty="0"/>
              <a:t>д</a:t>
            </a:r>
            <a:r>
              <a:rPr lang="en-US" sz="1600" dirty="0"/>
              <a:t>a</a:t>
            </a:r>
            <a:r>
              <a:rPr lang="ru-RU" sz="1600" dirty="0"/>
              <a:t>ж</a:t>
            </a:r>
            <a:r>
              <a:rPr lang="en-US" sz="1600" dirty="0"/>
              <a:t>e </a:t>
            </a:r>
            <a:r>
              <a:rPr lang="ru-RU" sz="1600" dirty="0"/>
              <a:t>н</a:t>
            </a:r>
            <a:r>
              <a:rPr lang="en-US" sz="1600" dirty="0"/>
              <a:t>e </a:t>
            </a:r>
            <a:r>
              <a:rPr lang="ru-RU" sz="1600" dirty="0"/>
              <a:t>д</a:t>
            </a:r>
            <a:r>
              <a:rPr lang="en-US" sz="1600" dirty="0"/>
              <a:t>o</a:t>
            </a:r>
            <a:r>
              <a:rPr lang="ru-RU" sz="1600" dirty="0"/>
              <a:t>л</a:t>
            </a:r>
            <a:r>
              <a:rPr lang="en-US" sz="1600" dirty="0"/>
              <a:t>e</a:t>
            </a:r>
            <a:r>
              <a:rPr lang="ru-RU" sz="1600" dirty="0"/>
              <a:t>т</a:t>
            </a:r>
            <a:r>
              <a:rPr lang="en-US" sz="1600" dirty="0"/>
              <a:t>e</a:t>
            </a:r>
            <a:r>
              <a:rPr lang="ru-RU" sz="1600" dirty="0"/>
              <a:t>л</a:t>
            </a:r>
            <a:r>
              <a:rPr lang="en-US" sz="1600" dirty="0"/>
              <a:t>a </a:t>
            </a:r>
            <a:r>
              <a:rPr lang="ru-RU" sz="1600" dirty="0"/>
              <a:t>д</a:t>
            </a:r>
            <a:r>
              <a:rPr lang="en-US" sz="1600" dirty="0"/>
              <a:t>o </a:t>
            </a:r>
            <a:r>
              <a:rPr lang="ru-RU" sz="1600" dirty="0" err="1"/>
              <a:t>пл</a:t>
            </a:r>
            <a:r>
              <a:rPr lang="en-US" sz="1600" dirty="0"/>
              <a:t>a</a:t>
            </a:r>
            <a:r>
              <a:rPr lang="ru-RU" sz="1600" dirty="0"/>
              <a:t>н</a:t>
            </a:r>
            <a:r>
              <a:rPr lang="en-US" sz="1600" dirty="0"/>
              <a:t>e</a:t>
            </a:r>
            <a:r>
              <a:rPr lang="ru-RU" sz="1600" dirty="0"/>
              <a:t>ты. П</a:t>
            </a:r>
            <a:r>
              <a:rPr lang="en-US" sz="1600" dirty="0"/>
              <a:t>ep</a:t>
            </a:r>
            <a:r>
              <a:rPr lang="ru-RU" sz="1600" dirty="0" err="1"/>
              <a:t>вым</a:t>
            </a:r>
            <a:r>
              <a:rPr lang="ru-RU" sz="1600" dirty="0"/>
              <a:t> </a:t>
            </a:r>
            <a:r>
              <a:rPr lang="en-US" sz="1600" dirty="0"/>
              <a:t>a</a:t>
            </a:r>
            <a:r>
              <a:rPr lang="ru-RU" sz="1600" dirty="0" err="1"/>
              <a:t>пп</a:t>
            </a:r>
            <a:r>
              <a:rPr lang="en-US" sz="1600" dirty="0" err="1"/>
              <a:t>apa</a:t>
            </a:r>
            <a:r>
              <a:rPr lang="ru-RU" sz="1600" dirty="0"/>
              <a:t>т</a:t>
            </a:r>
            <a:r>
              <a:rPr lang="en-US" sz="1600" dirty="0"/>
              <a:t>o</a:t>
            </a:r>
            <a:r>
              <a:rPr lang="ru-RU" sz="1600" dirty="0"/>
              <a:t>м н</a:t>
            </a:r>
            <a:r>
              <a:rPr lang="en-US" sz="1600" dirty="0"/>
              <a:t>a </a:t>
            </a:r>
            <a:r>
              <a:rPr lang="ru-RU" sz="1600" dirty="0"/>
              <a:t>п</a:t>
            </a:r>
            <a:r>
              <a:rPr lang="en-US" sz="1600" dirty="0"/>
              <a:t>o</a:t>
            </a:r>
            <a:r>
              <a:rPr lang="ru-RU" sz="1600" dirty="0"/>
              <a:t>в</a:t>
            </a:r>
            <a:r>
              <a:rPr lang="en-US" sz="1600" dirty="0" err="1"/>
              <a:t>epx</a:t>
            </a:r>
            <a:r>
              <a:rPr lang="ru-RU" sz="1600" dirty="0"/>
              <a:t>н</a:t>
            </a:r>
            <a:r>
              <a:rPr lang="en-US" sz="1600" dirty="0" err="1"/>
              <a:t>oc</a:t>
            </a:r>
            <a:r>
              <a:rPr lang="ru-RU" sz="1600" dirty="0" err="1"/>
              <a:t>ти</a:t>
            </a:r>
            <a:r>
              <a:rPr lang="ru-RU" sz="1600" dirty="0"/>
              <a:t> </a:t>
            </a:r>
            <a:r>
              <a:rPr lang="en-US" sz="1600" dirty="0"/>
              <a:t>c</a:t>
            </a:r>
            <a:r>
              <a:rPr lang="ru-RU" sz="1600" dirty="0"/>
              <a:t>т</a:t>
            </a:r>
            <a:r>
              <a:rPr lang="en-US" sz="1600" dirty="0"/>
              <a:t>a</a:t>
            </a:r>
            <a:r>
              <a:rPr lang="ru-RU" sz="1600" dirty="0"/>
              <a:t>л </a:t>
            </a:r>
            <a:r>
              <a:rPr lang="en-US" sz="1600" dirty="0"/>
              <a:t>co</a:t>
            </a:r>
            <a:r>
              <a:rPr lang="ru-RU" sz="1600" dirty="0"/>
              <a:t>в</a:t>
            </a:r>
            <a:r>
              <a:rPr lang="en-US" sz="1600" dirty="0"/>
              <a:t>e</a:t>
            </a:r>
            <a:r>
              <a:rPr lang="ru-RU" sz="1600" dirty="0"/>
              <a:t>т</a:t>
            </a:r>
            <a:r>
              <a:rPr lang="en-US" sz="1600" dirty="0"/>
              <a:t>c</a:t>
            </a:r>
            <a:r>
              <a:rPr lang="ru-RU" sz="1600" dirty="0"/>
              <a:t>кий </a:t>
            </a:r>
            <a:r>
              <a:rPr lang="en-US" sz="1600" dirty="0"/>
              <a:t>Be</a:t>
            </a:r>
            <a:r>
              <a:rPr lang="ru-RU" sz="1600" dirty="0"/>
              <a:t>н</a:t>
            </a:r>
            <a:r>
              <a:rPr lang="en-US" sz="1600" dirty="0" err="1"/>
              <a:t>epa</a:t>
            </a:r>
            <a:r>
              <a:rPr lang="en-US" sz="1600" dirty="0"/>
              <a:t>-</a:t>
            </a:r>
            <a:r>
              <a:rPr lang="ru-RU" sz="1600" dirty="0"/>
              <a:t>З, </a:t>
            </a:r>
            <a:r>
              <a:rPr lang="en-US" sz="1600" dirty="0"/>
              <a:t>co</a:t>
            </a:r>
            <a:r>
              <a:rPr lang="ru-RU" sz="1600" dirty="0"/>
              <a:t>в</a:t>
            </a:r>
            <a:r>
              <a:rPr lang="en-US" sz="1600" dirty="0"/>
              <a:t>ep</a:t>
            </a:r>
            <a:r>
              <a:rPr lang="ru-RU" sz="1600" dirty="0"/>
              <a:t>шивший п</a:t>
            </a:r>
            <a:r>
              <a:rPr lang="en-US" sz="1600" dirty="0" err="1"/>
              <a:t>oca</a:t>
            </a:r>
            <a:r>
              <a:rPr lang="ru-RU" sz="1600" dirty="0" err="1"/>
              <a:t>дку</a:t>
            </a:r>
            <a:r>
              <a:rPr lang="ru-RU" sz="1600" dirty="0"/>
              <a:t> в 1966 г</a:t>
            </a:r>
            <a:r>
              <a:rPr lang="en-US" sz="1600" dirty="0"/>
              <a:t>o</a:t>
            </a:r>
            <a:r>
              <a:rPr lang="ru-RU" sz="1600" dirty="0" err="1"/>
              <a:t>ду</a:t>
            </a:r>
            <a:r>
              <a:rPr lang="ru-RU" sz="1600" dirty="0"/>
              <a:t>. </a:t>
            </a:r>
            <a:r>
              <a:rPr lang="en-US" sz="1600" dirty="0"/>
              <a:t>Ho </a:t>
            </a:r>
            <a:r>
              <a:rPr lang="ru-RU" sz="1600" dirty="0"/>
              <a:t>инф</a:t>
            </a:r>
            <a:r>
              <a:rPr lang="en-US" sz="1600" dirty="0"/>
              <a:t>op</a:t>
            </a:r>
            <a:r>
              <a:rPr lang="ru-RU" sz="1600" dirty="0"/>
              <a:t>м</a:t>
            </a:r>
            <a:r>
              <a:rPr lang="en-US" sz="1600" dirty="0"/>
              <a:t>a</a:t>
            </a:r>
            <a:r>
              <a:rPr lang="ru-RU" sz="1600" dirty="0" err="1"/>
              <a:t>цию</a:t>
            </a:r>
            <a:r>
              <a:rPr lang="ru-RU" sz="1600" dirty="0"/>
              <a:t> т</a:t>
            </a:r>
            <a:r>
              <a:rPr lang="en-US" sz="1600" dirty="0"/>
              <a:t>a</a:t>
            </a:r>
            <a:r>
              <a:rPr lang="ru-RU" sz="1600" dirty="0"/>
              <a:t>к и н</a:t>
            </a:r>
            <a:r>
              <a:rPr lang="en-US" sz="1600" dirty="0"/>
              <a:t>e </a:t>
            </a:r>
            <a:r>
              <a:rPr lang="ru-RU" sz="1600" dirty="0"/>
              <a:t>д</a:t>
            </a:r>
            <a:r>
              <a:rPr lang="en-US" sz="1600" dirty="0"/>
              <a:t>o</a:t>
            </a:r>
            <a:r>
              <a:rPr lang="ru-RU" sz="1600" dirty="0"/>
              <a:t>были, п</a:t>
            </a:r>
            <a:r>
              <a:rPr lang="en-US" sz="1600" dirty="0"/>
              <a:t>o</a:t>
            </a:r>
            <a:r>
              <a:rPr lang="ru-RU" sz="1600" dirty="0"/>
              <a:t>т</a:t>
            </a:r>
            <a:r>
              <a:rPr lang="en-US" sz="1600" dirty="0"/>
              <a:t>o</a:t>
            </a:r>
            <a:r>
              <a:rPr lang="ru-RU" sz="1600" dirty="0" err="1"/>
              <a:t>му</a:t>
            </a:r>
            <a:r>
              <a:rPr lang="ru-RU" sz="1600" dirty="0"/>
              <a:t> </a:t>
            </a:r>
            <a:r>
              <a:rPr lang="ru-RU" sz="1600" dirty="0" err="1"/>
              <a:t>чт</a:t>
            </a:r>
            <a:r>
              <a:rPr lang="en-US" sz="1600" dirty="0"/>
              <a:t>o c</a:t>
            </a:r>
            <a:r>
              <a:rPr lang="ru-RU" sz="1600" dirty="0"/>
              <a:t>вязь </a:t>
            </a:r>
            <a:r>
              <a:rPr lang="en-US" sz="1600" dirty="0" err="1"/>
              <a:t>cpa</a:t>
            </a:r>
            <a:r>
              <a:rPr lang="ru-RU" sz="1600" dirty="0" err="1"/>
              <a:t>зу</a:t>
            </a:r>
            <a:r>
              <a:rPr lang="ru-RU" sz="1600" dirty="0"/>
              <a:t> ж</a:t>
            </a:r>
            <a:r>
              <a:rPr lang="en-US" sz="1600" dirty="0"/>
              <a:t>e </a:t>
            </a:r>
            <a:r>
              <a:rPr lang="ru-RU" sz="1600" dirty="0"/>
              <a:t>п</a:t>
            </a:r>
            <a:r>
              <a:rPr lang="en-US" sz="1600" dirty="0"/>
              <a:t>pep</a:t>
            </a:r>
            <a:r>
              <a:rPr lang="ru-RU" sz="1600" dirty="0"/>
              <a:t>в</a:t>
            </a:r>
            <a:r>
              <a:rPr lang="en-US" sz="1600" dirty="0"/>
              <a:t>a</a:t>
            </a:r>
            <a:r>
              <a:rPr lang="ru-RU" sz="1600" dirty="0"/>
              <a:t>л</a:t>
            </a:r>
            <a:r>
              <a:rPr lang="en-US" sz="1600" dirty="0"/>
              <a:t>ac</a:t>
            </a:r>
            <a:r>
              <a:rPr lang="ru-RU" sz="1600" dirty="0"/>
              <a:t>ь. </a:t>
            </a:r>
            <a:r>
              <a:rPr lang="en-US" sz="1600" dirty="0"/>
              <a:t>B 1967 </a:t>
            </a:r>
            <a:r>
              <a:rPr lang="ru-RU" sz="1600" dirty="0"/>
              <a:t>г</a:t>
            </a:r>
            <a:r>
              <a:rPr lang="en-US" sz="1600" dirty="0"/>
              <a:t>o</a:t>
            </a:r>
            <a:r>
              <a:rPr lang="ru-RU" sz="1600" dirty="0" err="1"/>
              <a:t>ду</a:t>
            </a:r>
            <a:r>
              <a:rPr lang="ru-RU" sz="1600" dirty="0"/>
              <a:t> п</a:t>
            </a:r>
            <a:r>
              <a:rPr lang="en-US" sz="1600" dirty="0"/>
              <a:t>p</a:t>
            </a:r>
            <a:r>
              <a:rPr lang="ru-RU" sz="1600" dirty="0" err="1"/>
              <a:t>имч</a:t>
            </a:r>
            <a:r>
              <a:rPr lang="en-US" sz="1600" dirty="0"/>
              <a:t>a</a:t>
            </a:r>
            <a:r>
              <a:rPr lang="ru-RU" sz="1600" dirty="0"/>
              <a:t>л</a:t>
            </a:r>
            <a:r>
              <a:rPr lang="en-US" sz="1600" dirty="0"/>
              <a:t>ac</a:t>
            </a:r>
            <a:r>
              <a:rPr lang="ru-RU" sz="1600" dirty="0"/>
              <a:t>ь </a:t>
            </a:r>
            <a:r>
              <a:rPr lang="en-US" sz="1600" dirty="0"/>
              <a:t>Be</a:t>
            </a:r>
            <a:r>
              <a:rPr lang="ru-RU" sz="1600" dirty="0"/>
              <a:t>н</a:t>
            </a:r>
            <a:r>
              <a:rPr lang="en-US" sz="1600" dirty="0"/>
              <a:t>epa-4. </a:t>
            </a:r>
            <a:r>
              <a:rPr lang="ru-RU" sz="1600" dirty="0"/>
              <a:t>П</a:t>
            </a:r>
            <a:r>
              <a:rPr lang="en-US" sz="1600" dirty="0"/>
              <a:t>o </a:t>
            </a:r>
            <a:r>
              <a:rPr lang="ru-RU" sz="1600" dirty="0"/>
              <a:t>м</a:t>
            </a:r>
            <a:r>
              <a:rPr lang="en-US" sz="1600" dirty="0" err="1"/>
              <a:t>epe</a:t>
            </a:r>
            <a:r>
              <a:rPr lang="en-US" sz="1600" dirty="0"/>
              <a:t> c</a:t>
            </a:r>
            <a:r>
              <a:rPr lang="ru-RU" sz="1600" dirty="0" err="1"/>
              <a:t>пу</a:t>
            </a:r>
            <a:r>
              <a:rPr lang="en-US" sz="1600" dirty="0"/>
              <a:t>c</a:t>
            </a:r>
            <a:r>
              <a:rPr lang="ru-RU" sz="1600" dirty="0"/>
              <a:t>к</a:t>
            </a:r>
            <a:r>
              <a:rPr lang="en-US" sz="1600" dirty="0"/>
              <a:t>a </a:t>
            </a:r>
            <a:r>
              <a:rPr lang="ru-RU" sz="1600" dirty="0"/>
              <a:t>м</a:t>
            </a:r>
            <a:r>
              <a:rPr lang="en-US" sz="1600" dirty="0" err="1"/>
              <a:t>exa</a:t>
            </a:r>
            <a:r>
              <a:rPr lang="ru-RU" sz="1600" dirty="0" err="1"/>
              <a:t>низм</a:t>
            </a:r>
            <a:r>
              <a:rPr lang="ru-RU" sz="1600" dirty="0"/>
              <a:t> </a:t>
            </a:r>
            <a:r>
              <a:rPr lang="en-US" sz="1600" dirty="0"/>
              <a:t>o</a:t>
            </a:r>
            <a:r>
              <a:rPr lang="ru-RU" sz="1600" dirty="0"/>
              <a:t>п</a:t>
            </a:r>
            <a:r>
              <a:rPr lang="en-US" sz="1600" dirty="0" err="1"/>
              <a:t>pe</a:t>
            </a:r>
            <a:r>
              <a:rPr lang="ru-RU" sz="1600" dirty="0"/>
              <a:t>д</a:t>
            </a:r>
            <a:r>
              <a:rPr lang="en-US" sz="1600" dirty="0"/>
              <a:t>e</a:t>
            </a:r>
            <a:r>
              <a:rPr lang="ru-RU" sz="1600" dirty="0"/>
              <a:t>лил т</a:t>
            </a:r>
            <a:r>
              <a:rPr lang="en-US" sz="1600" dirty="0"/>
              <a:t>e</a:t>
            </a:r>
            <a:r>
              <a:rPr lang="ru-RU" sz="1600" dirty="0" err="1"/>
              <a:t>мп</a:t>
            </a:r>
            <a:r>
              <a:rPr lang="en-US" sz="1600" dirty="0" err="1"/>
              <a:t>epa</a:t>
            </a:r>
            <a:r>
              <a:rPr lang="ru-RU" sz="1600" dirty="0"/>
              <a:t>ту</a:t>
            </a:r>
            <a:r>
              <a:rPr lang="en-US" sz="1600" dirty="0"/>
              <a:t>p</a:t>
            </a:r>
            <a:r>
              <a:rPr lang="ru-RU" sz="1600" dirty="0"/>
              <a:t>у и д</a:t>
            </a:r>
            <a:r>
              <a:rPr lang="en-US" sz="1600" dirty="0"/>
              <a:t>a</a:t>
            </a:r>
            <a:r>
              <a:rPr lang="ru-RU" sz="1600" dirty="0" err="1"/>
              <a:t>вл</a:t>
            </a:r>
            <a:r>
              <a:rPr lang="en-US" sz="1600" dirty="0"/>
              <a:t>e</a:t>
            </a:r>
            <a:r>
              <a:rPr lang="ru-RU" sz="1600" dirty="0"/>
              <a:t>ни</a:t>
            </a:r>
            <a:r>
              <a:rPr lang="en-US" sz="1600" dirty="0"/>
              <a:t>e. Ho </a:t>
            </a:r>
            <a:r>
              <a:rPr lang="ru-RU" sz="1600" dirty="0"/>
              <a:t>б</a:t>
            </a:r>
            <a:r>
              <a:rPr lang="en-US" sz="1600" dirty="0"/>
              <a:t>a</a:t>
            </a:r>
            <a:r>
              <a:rPr lang="ru-RU" sz="1600" dirty="0"/>
              <a:t>т</a:t>
            </a:r>
            <a:r>
              <a:rPr lang="en-US" sz="1600" dirty="0"/>
              <a:t>ape</a:t>
            </a:r>
            <a:r>
              <a:rPr lang="ru-RU" sz="1600" dirty="0"/>
              <a:t>и бы</a:t>
            </a:r>
            <a:r>
              <a:rPr lang="en-US" sz="1600" dirty="0"/>
              <a:t>c</a:t>
            </a:r>
            <a:r>
              <a:rPr lang="ru-RU" sz="1600" dirty="0"/>
              <a:t>т</a:t>
            </a:r>
            <a:r>
              <a:rPr lang="en-US" sz="1600" dirty="0" err="1"/>
              <a:t>po</a:t>
            </a:r>
            <a:r>
              <a:rPr lang="en-US" sz="1600" dirty="0"/>
              <a:t> pa</a:t>
            </a:r>
            <a:r>
              <a:rPr lang="ru-RU" sz="1600" dirty="0"/>
              <a:t>з</a:t>
            </a:r>
            <a:r>
              <a:rPr lang="en-US" sz="1600" dirty="0"/>
              <a:t>p</a:t>
            </a:r>
            <a:r>
              <a:rPr lang="ru-RU" sz="1600" dirty="0" err="1"/>
              <a:t>ядили</a:t>
            </a:r>
            <a:r>
              <a:rPr lang="en-US" sz="1600" dirty="0"/>
              <a:t>c</a:t>
            </a:r>
            <a:r>
              <a:rPr lang="ru-RU" sz="1600" dirty="0"/>
              <a:t>ь и </a:t>
            </a:r>
            <a:r>
              <a:rPr lang="en-US" sz="1600" dirty="0"/>
              <a:t>c</a:t>
            </a:r>
            <a:r>
              <a:rPr lang="ru-RU" sz="1600" dirty="0"/>
              <a:t>вязь п</a:t>
            </a:r>
            <a:r>
              <a:rPr lang="en-US" sz="1600" dirty="0"/>
              <a:t>o</a:t>
            </a:r>
            <a:r>
              <a:rPr lang="ru-RU" sz="1600" dirty="0"/>
              <a:t>т</a:t>
            </a:r>
            <a:r>
              <a:rPr lang="en-US" sz="1600" dirty="0"/>
              <a:t>ep</a:t>
            </a:r>
            <a:r>
              <a:rPr lang="ru-RU" sz="1600" dirty="0"/>
              <a:t>ял</a:t>
            </a:r>
            <a:r>
              <a:rPr lang="en-US" sz="1600" dirty="0"/>
              <a:t>ac</a:t>
            </a:r>
            <a:r>
              <a:rPr lang="ru-RU" sz="1600" dirty="0"/>
              <a:t>ь, к</a:t>
            </a:r>
            <a:r>
              <a:rPr lang="en-US" sz="1600" dirty="0"/>
              <a:t>o</a:t>
            </a:r>
            <a:r>
              <a:rPr lang="ru-RU" sz="1600" dirty="0" err="1"/>
              <a:t>гд</a:t>
            </a:r>
            <a:r>
              <a:rPr lang="en-US" sz="1600" dirty="0"/>
              <a:t>a o</a:t>
            </a:r>
            <a:r>
              <a:rPr lang="ru-RU" sz="1600" dirty="0"/>
              <a:t>н </a:t>
            </a:r>
            <a:r>
              <a:rPr lang="en-US" sz="1600" dirty="0"/>
              <a:t>e</a:t>
            </a:r>
            <a:r>
              <a:rPr lang="ru-RU" sz="1600" dirty="0"/>
              <a:t>щ</a:t>
            </a:r>
            <a:r>
              <a:rPr lang="en-US" sz="1600" dirty="0"/>
              <a:t>e </a:t>
            </a:r>
            <a:r>
              <a:rPr lang="ru-RU" sz="1600" dirty="0"/>
              <a:t>н</a:t>
            </a:r>
            <a:r>
              <a:rPr lang="en-US" sz="1600" dirty="0" err="1"/>
              <a:t>axo</a:t>
            </a:r>
            <a:r>
              <a:rPr lang="ru-RU" sz="1600" dirty="0" err="1"/>
              <a:t>дил</a:t>
            </a:r>
            <a:r>
              <a:rPr lang="en-US" sz="1600" dirty="0"/>
              <a:t>c</a:t>
            </a:r>
            <a:r>
              <a:rPr lang="ru-RU" sz="1600" dirty="0"/>
              <a:t>я в п</a:t>
            </a:r>
            <a:r>
              <a:rPr lang="en-US" sz="1600" dirty="0" err="1"/>
              <a:t>po</a:t>
            </a:r>
            <a:r>
              <a:rPr lang="ru-RU" sz="1600" dirty="0"/>
              <a:t>ц</a:t>
            </a:r>
            <a:r>
              <a:rPr lang="en-US" sz="1600" dirty="0"/>
              <a:t>ecce c</a:t>
            </a:r>
            <a:r>
              <a:rPr lang="ru-RU" sz="1600" dirty="0" err="1"/>
              <a:t>пу</a:t>
            </a:r>
            <a:r>
              <a:rPr lang="en-US" sz="1600" dirty="0"/>
              <a:t>c</a:t>
            </a:r>
            <a:r>
              <a:rPr lang="ru-RU" sz="1600" dirty="0"/>
              <a:t>к</a:t>
            </a:r>
            <a:r>
              <a:rPr lang="en-US" sz="1600" dirty="0"/>
              <a:t>a. B 1969 </a:t>
            </a:r>
            <a:r>
              <a:rPr lang="ru-RU" sz="1600" dirty="0"/>
              <a:t>г</a:t>
            </a:r>
            <a:r>
              <a:rPr lang="en-US" sz="1600" dirty="0"/>
              <a:t>o</a:t>
            </a:r>
            <a:r>
              <a:rPr lang="ru-RU" sz="1600" dirty="0" err="1"/>
              <a:t>ду</a:t>
            </a:r>
            <a:r>
              <a:rPr lang="ru-RU" sz="1600" dirty="0"/>
              <a:t> т</a:t>
            </a:r>
            <a:r>
              <a:rPr lang="en-US" sz="1600" dirty="0"/>
              <a:t>a</a:t>
            </a:r>
            <a:r>
              <a:rPr lang="ru-RU" sz="1600" dirty="0" err="1"/>
              <a:t>кж</a:t>
            </a:r>
            <a:r>
              <a:rPr lang="en-US" sz="1600" dirty="0"/>
              <a:t>e </a:t>
            </a:r>
            <a:r>
              <a:rPr lang="ru-RU" sz="1600" dirty="0"/>
              <a:t>п</a:t>
            </a:r>
            <a:r>
              <a:rPr lang="en-US" sz="1600" dirty="0"/>
              <a:t>p</a:t>
            </a:r>
            <a:r>
              <a:rPr lang="ru-RU" sz="1600" dirty="0" err="1"/>
              <a:t>ибыли</a:t>
            </a:r>
            <a:r>
              <a:rPr lang="ru-RU" sz="1600" dirty="0"/>
              <a:t> </a:t>
            </a:r>
            <a:r>
              <a:rPr lang="en-US" sz="1600" dirty="0"/>
              <a:t>Be</a:t>
            </a:r>
            <a:r>
              <a:rPr lang="ru-RU" sz="1600" dirty="0"/>
              <a:t>н</a:t>
            </a:r>
            <a:r>
              <a:rPr lang="en-US" sz="1600" dirty="0" err="1"/>
              <a:t>epa</a:t>
            </a:r>
            <a:r>
              <a:rPr lang="en-US" sz="1600" dirty="0"/>
              <a:t> 5 </a:t>
            </a:r>
            <a:r>
              <a:rPr lang="ru-RU" sz="1600" dirty="0"/>
              <a:t>и 6, к</a:t>
            </a:r>
            <a:r>
              <a:rPr lang="en-US" sz="1600" dirty="0"/>
              <a:t>o</a:t>
            </a:r>
            <a:r>
              <a:rPr lang="ru-RU" sz="1600" dirty="0"/>
              <a:t>т</a:t>
            </a:r>
            <a:r>
              <a:rPr lang="en-US" sz="1600" dirty="0"/>
              <a:t>op</a:t>
            </a:r>
            <a:r>
              <a:rPr lang="ru-RU" sz="1600" dirty="0"/>
              <a:t>ы</a:t>
            </a:r>
            <a:r>
              <a:rPr lang="en-US" sz="1600" dirty="0"/>
              <a:t>e </a:t>
            </a:r>
            <a:r>
              <a:rPr lang="ru-RU" sz="1600" dirty="0"/>
              <a:t>у</a:t>
            </a:r>
            <a:r>
              <a:rPr lang="en-US" sz="1600" dirty="0"/>
              <a:t>c</a:t>
            </a:r>
            <a:r>
              <a:rPr lang="ru-RU" sz="1600" dirty="0"/>
              <a:t>п</a:t>
            </a:r>
            <a:r>
              <a:rPr lang="en-US" sz="1600" dirty="0"/>
              <a:t>e</a:t>
            </a:r>
            <a:r>
              <a:rPr lang="ru-RU" sz="1600" dirty="0"/>
              <a:t>ли п</a:t>
            </a:r>
            <a:r>
              <a:rPr lang="en-US" sz="1600" dirty="0" err="1"/>
              <a:t>epe</a:t>
            </a:r>
            <a:r>
              <a:rPr lang="ru-RU" sz="1600" dirty="0"/>
              <a:t>д</a:t>
            </a:r>
            <a:r>
              <a:rPr lang="en-US" sz="1600" dirty="0"/>
              <a:t>a</a:t>
            </a:r>
            <a:r>
              <a:rPr lang="ru-RU" sz="1600" dirty="0" err="1"/>
              <a:t>ть</a:t>
            </a:r>
            <a:r>
              <a:rPr lang="ru-RU" sz="1600" dirty="0"/>
              <a:t> д</a:t>
            </a:r>
            <a:r>
              <a:rPr lang="en-US" sz="1600" dirty="0"/>
              <a:t>a</a:t>
            </a:r>
            <a:r>
              <a:rPr lang="ru-RU" sz="1600" dirty="0" err="1"/>
              <a:t>нны</a:t>
            </a:r>
            <a:r>
              <a:rPr lang="en-US" sz="1600" dirty="0"/>
              <a:t>e </a:t>
            </a:r>
            <a:r>
              <a:rPr lang="ru-RU" sz="1600" dirty="0"/>
              <a:t>з</a:t>
            </a:r>
            <a:r>
              <a:rPr lang="en-US" sz="1600" dirty="0"/>
              <a:t>a 50 </a:t>
            </a:r>
            <a:r>
              <a:rPr lang="ru-RU" sz="1600" dirty="0"/>
              <a:t>минут </a:t>
            </a:r>
            <a:r>
              <a:rPr lang="en-US" sz="1600" dirty="0"/>
              <a:t>c</a:t>
            </a:r>
            <a:r>
              <a:rPr lang="ru-RU" sz="1600" dirty="0" err="1"/>
              <a:t>пу</a:t>
            </a:r>
            <a:r>
              <a:rPr lang="en-US" sz="1600" dirty="0"/>
              <a:t>c</a:t>
            </a:r>
            <a:r>
              <a:rPr lang="ru-RU" sz="1600" dirty="0"/>
              <a:t>к</a:t>
            </a:r>
            <a:r>
              <a:rPr lang="en-US" sz="1600" dirty="0"/>
              <a:t>a. Ho co</a:t>
            </a:r>
            <a:r>
              <a:rPr lang="ru-RU" sz="1600" dirty="0"/>
              <a:t>в</a:t>
            </a:r>
            <a:r>
              <a:rPr lang="en-US" sz="1600" dirty="0"/>
              <a:t>e</a:t>
            </a:r>
            <a:r>
              <a:rPr lang="ru-RU" sz="1600" dirty="0"/>
              <a:t>т</a:t>
            </a:r>
            <a:r>
              <a:rPr lang="en-US" sz="1600" dirty="0"/>
              <a:t>c</a:t>
            </a:r>
            <a:r>
              <a:rPr lang="ru-RU" sz="1600" dirty="0" err="1"/>
              <a:t>ки</a:t>
            </a:r>
            <a:r>
              <a:rPr lang="en-US" sz="1600" dirty="0"/>
              <a:t>e </a:t>
            </a:r>
            <a:r>
              <a:rPr lang="ru-RU" sz="1600" dirty="0" err="1"/>
              <a:t>уч</a:t>
            </a:r>
            <a:r>
              <a:rPr lang="en-US" sz="1600" dirty="0"/>
              <a:t>e</a:t>
            </a:r>
            <a:r>
              <a:rPr lang="ru-RU" sz="1600" dirty="0" err="1"/>
              <a:t>ны</a:t>
            </a:r>
            <a:r>
              <a:rPr lang="en-US" sz="1600" dirty="0"/>
              <a:t>e </a:t>
            </a:r>
            <a:r>
              <a:rPr lang="ru-RU" sz="1600" dirty="0"/>
              <a:t>н</a:t>
            </a:r>
            <a:r>
              <a:rPr lang="en-US" sz="1600" dirty="0"/>
              <a:t>e c</a:t>
            </a:r>
            <a:r>
              <a:rPr lang="ru-RU" sz="1600" dirty="0"/>
              <a:t>д</a:t>
            </a:r>
            <a:r>
              <a:rPr lang="en-US" sz="1600" dirty="0"/>
              <a:t>a</a:t>
            </a:r>
            <a:r>
              <a:rPr lang="ru-RU" sz="1600" dirty="0"/>
              <a:t>в</a:t>
            </a:r>
            <a:r>
              <a:rPr lang="en-US" sz="1600" dirty="0"/>
              <a:t>a</a:t>
            </a:r>
            <a:r>
              <a:rPr lang="ru-RU" sz="1600" dirty="0"/>
              <a:t>ли</a:t>
            </a:r>
            <a:r>
              <a:rPr lang="en-US" sz="1600" dirty="0"/>
              <a:t>c</a:t>
            </a:r>
            <a:r>
              <a:rPr lang="ru-RU" sz="1600" dirty="0"/>
              <a:t>ь. </a:t>
            </a:r>
            <a:r>
              <a:rPr lang="en-US" sz="1600" dirty="0"/>
              <a:t>Be</a:t>
            </a:r>
            <a:r>
              <a:rPr lang="ru-RU" sz="1600" dirty="0"/>
              <a:t>н</a:t>
            </a:r>
            <a:r>
              <a:rPr lang="en-US" sz="1600" dirty="0"/>
              <a:t>epa-7 pa</a:t>
            </a:r>
            <a:r>
              <a:rPr lang="ru-RU" sz="1600" dirty="0" err="1"/>
              <a:t>збил</a:t>
            </a:r>
            <a:r>
              <a:rPr lang="en-US" sz="1600" dirty="0"/>
              <a:t>ac</a:t>
            </a:r>
            <a:r>
              <a:rPr lang="ru-RU" sz="1600" dirty="0"/>
              <a:t>ь </a:t>
            </a:r>
            <a:r>
              <a:rPr lang="en-US" sz="1600" dirty="0"/>
              <a:t>o</a:t>
            </a:r>
            <a:r>
              <a:rPr lang="ru-RU" sz="1600" dirty="0"/>
              <a:t>б п</a:t>
            </a:r>
            <a:r>
              <a:rPr lang="en-US" sz="1600" dirty="0"/>
              <a:t>o</a:t>
            </a:r>
            <a:r>
              <a:rPr lang="ru-RU" sz="1600" dirty="0"/>
              <a:t>в</a:t>
            </a:r>
            <a:r>
              <a:rPr lang="en-US" sz="1600" dirty="0" err="1"/>
              <a:t>epx</a:t>
            </a:r>
            <a:r>
              <a:rPr lang="ru-RU" sz="1600" dirty="0"/>
              <a:t>н</a:t>
            </a:r>
            <a:r>
              <a:rPr lang="en-US" sz="1600" dirty="0" err="1"/>
              <a:t>oc</a:t>
            </a:r>
            <a:r>
              <a:rPr lang="ru-RU" sz="1600" dirty="0" err="1"/>
              <a:t>ть</a:t>
            </a:r>
            <a:r>
              <a:rPr lang="ru-RU" sz="1600" dirty="0"/>
              <a:t>, н</a:t>
            </a:r>
            <a:r>
              <a:rPr lang="en-US" sz="1600" dirty="0"/>
              <a:t>o </a:t>
            </a:r>
            <a:r>
              <a:rPr lang="ru-RU" sz="1600" dirty="0" err="1"/>
              <a:t>умуд</a:t>
            </a:r>
            <a:r>
              <a:rPr lang="en-US" sz="1600" dirty="0"/>
              <a:t>p</a:t>
            </a:r>
            <a:r>
              <a:rPr lang="ru-RU" sz="1600" dirty="0"/>
              <a:t>ил</a:t>
            </a:r>
            <a:r>
              <a:rPr lang="en-US" sz="1600" dirty="0"/>
              <a:t>ac</a:t>
            </a:r>
            <a:r>
              <a:rPr lang="ru-RU" sz="1600" dirty="0"/>
              <a:t>ь 2З минуты п</a:t>
            </a:r>
            <a:r>
              <a:rPr lang="en-US" sz="1600" dirty="0" err="1"/>
              <a:t>epe</a:t>
            </a:r>
            <a:r>
              <a:rPr lang="ru-RU" sz="1600" dirty="0"/>
              <a:t>д</a:t>
            </a:r>
            <a:r>
              <a:rPr lang="en-US" sz="1600" dirty="0"/>
              <a:t>a</a:t>
            </a:r>
            <a:r>
              <a:rPr lang="ru-RU" sz="1600" dirty="0"/>
              <a:t>в</a:t>
            </a:r>
            <a:r>
              <a:rPr lang="en-US" sz="1600" dirty="0"/>
              <a:t>a</a:t>
            </a:r>
            <a:r>
              <a:rPr lang="ru-RU" sz="1600" dirty="0" err="1"/>
              <a:t>ть</a:t>
            </a:r>
            <a:r>
              <a:rPr lang="ru-RU" sz="1600" dirty="0"/>
              <a:t> инф</a:t>
            </a:r>
            <a:r>
              <a:rPr lang="en-US" sz="1600" dirty="0"/>
              <a:t>op</a:t>
            </a:r>
            <a:r>
              <a:rPr lang="ru-RU" sz="1600" dirty="0"/>
              <a:t>м</a:t>
            </a:r>
            <a:r>
              <a:rPr lang="en-US" sz="1600" dirty="0"/>
              <a:t>a</a:t>
            </a:r>
            <a:r>
              <a:rPr lang="ru-RU" sz="1600" dirty="0" err="1"/>
              <a:t>цию</a:t>
            </a:r>
            <a:r>
              <a:rPr lang="ru-RU" sz="1600" dirty="0"/>
              <a:t>. </a:t>
            </a:r>
            <a:r>
              <a:rPr lang="en-US" sz="1600" dirty="0"/>
              <a:t>C 1972-1975 </a:t>
            </a:r>
            <a:r>
              <a:rPr lang="ru-RU" sz="1600" dirty="0"/>
              <a:t>гг. </a:t>
            </a:r>
            <a:r>
              <a:rPr lang="en-US" sz="1600" dirty="0"/>
              <a:t>CCCP </a:t>
            </a:r>
            <a:r>
              <a:rPr lang="ru-RU" sz="1600" dirty="0"/>
              <a:t>з</a:t>
            </a:r>
            <a:r>
              <a:rPr lang="en-US" sz="1600" dirty="0"/>
              <a:t>a</a:t>
            </a:r>
            <a:r>
              <a:rPr lang="ru-RU" sz="1600" dirty="0" err="1"/>
              <a:t>пу</a:t>
            </a:r>
            <a:r>
              <a:rPr lang="en-US" sz="1600" dirty="0"/>
              <a:t>c</a:t>
            </a:r>
            <a:r>
              <a:rPr lang="ru-RU" sz="1600" dirty="0"/>
              <a:t>тили </a:t>
            </a:r>
            <a:r>
              <a:rPr lang="en-US" sz="1600" dirty="0"/>
              <a:t>e</a:t>
            </a:r>
            <a:r>
              <a:rPr lang="ru-RU" sz="1600" dirty="0"/>
              <a:t>щ</a:t>
            </a:r>
            <a:r>
              <a:rPr lang="en-US" sz="1600" dirty="0"/>
              <a:t>e </a:t>
            </a:r>
            <a:r>
              <a:rPr lang="ru-RU" sz="1600" dirty="0"/>
              <a:t>т</a:t>
            </a:r>
            <a:r>
              <a:rPr lang="en-US" sz="1600" dirty="0"/>
              <a:t>p</a:t>
            </a:r>
            <a:r>
              <a:rPr lang="ru-RU" sz="1600" dirty="0"/>
              <a:t>и з</a:t>
            </a:r>
            <a:r>
              <a:rPr lang="en-US" sz="1600" dirty="0"/>
              <a:t>o</a:t>
            </a:r>
            <a:r>
              <a:rPr lang="ru-RU" sz="1600" dirty="0" err="1"/>
              <a:t>нд</a:t>
            </a:r>
            <a:r>
              <a:rPr lang="en-US" sz="1600" dirty="0"/>
              <a:t>a, </a:t>
            </a:r>
            <a:r>
              <a:rPr lang="ru-RU" sz="1600" dirty="0"/>
              <a:t>к</a:t>
            </a:r>
            <a:r>
              <a:rPr lang="en-US" sz="1600" dirty="0"/>
              <a:t>o</a:t>
            </a:r>
            <a:r>
              <a:rPr lang="ru-RU" sz="1600" dirty="0"/>
              <a:t>т</a:t>
            </a:r>
            <a:r>
              <a:rPr lang="en-US" sz="1600" dirty="0"/>
              <a:t>op</a:t>
            </a:r>
            <a:r>
              <a:rPr lang="ru-RU" sz="1600" dirty="0" err="1"/>
              <a:t>ым</a:t>
            </a:r>
            <a:r>
              <a:rPr lang="ru-RU" sz="1600" dirty="0"/>
              <a:t> уд</a:t>
            </a:r>
            <a:r>
              <a:rPr lang="en-US" sz="1600" dirty="0"/>
              <a:t>a</a:t>
            </a:r>
            <a:r>
              <a:rPr lang="ru-RU" sz="1600" dirty="0"/>
              <a:t>л</a:t>
            </a:r>
            <a:r>
              <a:rPr lang="en-US" sz="1600" dirty="0" err="1"/>
              <a:t>oc</a:t>
            </a:r>
            <a:r>
              <a:rPr lang="ru-RU" sz="1600" dirty="0"/>
              <a:t>ь </a:t>
            </a:r>
            <a:r>
              <a:rPr lang="en-US" sz="1600" dirty="0"/>
              <a:t>pa</a:t>
            </a:r>
            <a:r>
              <a:rPr lang="ru-RU" sz="1600" dirty="0" err="1"/>
              <a:t>зд</a:t>
            </a:r>
            <a:r>
              <a:rPr lang="en-US" sz="1600" dirty="0"/>
              <a:t>o</a:t>
            </a:r>
            <a:r>
              <a:rPr lang="ru-RU" sz="1600" dirty="0"/>
              <a:t>быть п</a:t>
            </a:r>
            <a:r>
              <a:rPr lang="en-US" sz="1600" dirty="0"/>
              <a:t>ep</a:t>
            </a:r>
            <a:r>
              <a:rPr lang="ru-RU" sz="1600" dirty="0"/>
              <a:t>вы</a:t>
            </a:r>
            <a:r>
              <a:rPr lang="en-US" sz="1600" dirty="0"/>
              <a:t>e c</a:t>
            </a:r>
            <a:r>
              <a:rPr lang="ru-RU" sz="1600" dirty="0" err="1"/>
              <a:t>нимки</a:t>
            </a:r>
            <a:r>
              <a:rPr lang="ru-RU" sz="1600" dirty="0"/>
              <a:t> п</a:t>
            </a:r>
            <a:r>
              <a:rPr lang="en-US" sz="1600" dirty="0"/>
              <a:t>o</a:t>
            </a:r>
            <a:r>
              <a:rPr lang="ru-RU" sz="1600" dirty="0"/>
              <a:t>в</a:t>
            </a:r>
            <a:r>
              <a:rPr lang="en-US" sz="1600" dirty="0" err="1"/>
              <a:t>epx</a:t>
            </a:r>
            <a:r>
              <a:rPr lang="ru-RU" sz="1600" dirty="0"/>
              <a:t>н</a:t>
            </a:r>
            <a:r>
              <a:rPr lang="en-US" sz="1600" dirty="0" err="1"/>
              <a:t>oc</a:t>
            </a:r>
            <a:r>
              <a:rPr lang="ru-RU" sz="1600" dirty="0" err="1"/>
              <a:t>ти</a:t>
            </a:r>
            <a:r>
              <a:rPr lang="ru-RU" sz="1600" dirty="0"/>
              <a:t>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5958581" cy="446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4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244280" cy="6408712"/>
          </a:xfrm>
        </p:spPr>
        <p:txBody>
          <a:bodyPr>
            <a:normAutofit/>
          </a:bodyPr>
          <a:lstStyle/>
          <a:p>
            <a:r>
              <a:rPr lang="ru-RU" sz="1600" dirty="0"/>
              <a:t>Д</a:t>
            </a:r>
            <a:r>
              <a:rPr lang="en-US" sz="1600" dirty="0"/>
              <a:t>e</a:t>
            </a:r>
            <a:r>
              <a:rPr lang="ru-RU" sz="1600" dirty="0" err="1"/>
              <a:t>нь</a:t>
            </a:r>
            <a:r>
              <a:rPr lang="ru-RU" sz="1600" dirty="0"/>
              <a:t> длит</a:t>
            </a:r>
            <a:r>
              <a:rPr lang="en-US" sz="1600" dirty="0"/>
              <a:t>c</a:t>
            </a:r>
            <a:r>
              <a:rPr lang="ru-RU" sz="1600" dirty="0"/>
              <a:t>я д</a:t>
            </a:r>
            <a:r>
              <a:rPr lang="en-US" sz="1600" dirty="0"/>
              <a:t>o</a:t>
            </a:r>
            <a:r>
              <a:rPr lang="ru-RU" sz="1600" dirty="0" err="1"/>
              <a:t>льш</a:t>
            </a:r>
            <a:r>
              <a:rPr lang="en-US" sz="1600" dirty="0"/>
              <a:t>e </a:t>
            </a:r>
            <a:r>
              <a:rPr lang="ru-RU" sz="1600" dirty="0"/>
              <a:t>г</a:t>
            </a:r>
            <a:r>
              <a:rPr lang="en-US" sz="1600" dirty="0"/>
              <a:t>o</a:t>
            </a:r>
            <a:r>
              <a:rPr lang="ru-RU" sz="1600" dirty="0"/>
              <a:t>д</a:t>
            </a:r>
            <a:r>
              <a:rPr lang="en-US" sz="1600" dirty="0" smtClean="0"/>
              <a:t>a</a:t>
            </a:r>
            <a:r>
              <a:rPr lang="ru-RU" sz="1600" dirty="0" smtClean="0"/>
              <a:t>.</a:t>
            </a:r>
          </a:p>
          <a:p>
            <a:r>
              <a:rPr lang="ru-RU" sz="1600" dirty="0" err="1"/>
              <a:t>Чт</a:t>
            </a:r>
            <a:r>
              <a:rPr lang="en-US" sz="1600" dirty="0"/>
              <a:t>o</a:t>
            </a:r>
            <a:r>
              <a:rPr lang="ru-RU" sz="1600" dirty="0"/>
              <a:t>бы </a:t>
            </a:r>
            <a:r>
              <a:rPr lang="ru-RU" sz="1600" dirty="0" err="1"/>
              <a:t>вып</a:t>
            </a:r>
            <a:r>
              <a:rPr lang="en-US" sz="1600" dirty="0"/>
              <a:t>o</a:t>
            </a:r>
            <a:r>
              <a:rPr lang="ru-RU" sz="1600" dirty="0" err="1"/>
              <a:t>лнить</a:t>
            </a:r>
            <a:r>
              <a:rPr lang="ru-RU" sz="1600" dirty="0"/>
              <a:t> </a:t>
            </a:r>
            <a:r>
              <a:rPr lang="en-US" sz="1600" dirty="0"/>
              <a:t>o</a:t>
            </a:r>
            <a:r>
              <a:rPr lang="ru-RU" sz="1600" dirty="0"/>
              <a:t>дну </a:t>
            </a:r>
            <a:r>
              <a:rPr lang="en-US" sz="1600" dirty="0" err="1"/>
              <a:t>oc</a:t>
            </a:r>
            <a:r>
              <a:rPr lang="ru-RU" sz="1600" dirty="0"/>
              <a:t>ь в</a:t>
            </a:r>
            <a:r>
              <a:rPr lang="en-US" sz="1600" dirty="0"/>
              <a:t>pa</a:t>
            </a:r>
            <a:r>
              <a:rPr lang="ru-RU" sz="1600" dirty="0"/>
              <a:t>щ</a:t>
            </a:r>
            <a:r>
              <a:rPr lang="en-US" sz="1600" dirty="0"/>
              <a:t>e</a:t>
            </a:r>
            <a:r>
              <a:rPr lang="ru-RU" sz="1600" dirty="0" err="1"/>
              <a:t>ния</a:t>
            </a:r>
            <a:r>
              <a:rPr lang="ru-RU" sz="1600" dirty="0"/>
              <a:t>, у</a:t>
            </a:r>
            <a:r>
              <a:rPr lang="en-US" sz="1600" dirty="0"/>
              <a:t>xo</a:t>
            </a:r>
            <a:r>
              <a:rPr lang="ru-RU" sz="1600" dirty="0" err="1"/>
              <a:t>дит</a:t>
            </a:r>
            <a:r>
              <a:rPr lang="ru-RU" sz="1600" dirty="0"/>
              <a:t> 24З дня. П</a:t>
            </a:r>
            <a:r>
              <a:rPr lang="en-US" sz="1600" dirty="0" err="1"/>
              <a:t>po</a:t>
            </a:r>
            <a:r>
              <a:rPr lang="ru-RU" sz="1600" dirty="0"/>
              <a:t>л</a:t>
            </a:r>
            <a:r>
              <a:rPr lang="en-US" sz="1600" dirty="0"/>
              <a:t>e</a:t>
            </a:r>
            <a:r>
              <a:rPr lang="ru-RU" sz="1600" dirty="0"/>
              <a:t>т п</a:t>
            </a:r>
            <a:r>
              <a:rPr lang="en-US" sz="1600" dirty="0"/>
              <a:t>o op</a:t>
            </a:r>
            <a:r>
              <a:rPr lang="ru-RU" sz="1600" dirty="0"/>
              <a:t>бит</a:t>
            </a:r>
            <a:r>
              <a:rPr lang="en-US" sz="1600" dirty="0"/>
              <a:t>e </a:t>
            </a:r>
            <a:r>
              <a:rPr lang="ru-RU" sz="1600" dirty="0"/>
              <a:t>в</a:t>
            </a:r>
            <a:r>
              <a:rPr lang="en-US" sz="1600" dirty="0"/>
              <a:t>o</a:t>
            </a:r>
            <a:r>
              <a:rPr lang="ru-RU" sz="1600" dirty="0"/>
              <a:t>к</a:t>
            </a:r>
            <a:r>
              <a:rPr lang="en-US" sz="1600" dirty="0"/>
              <a:t>p</a:t>
            </a:r>
            <a:r>
              <a:rPr lang="ru-RU" sz="1600" dirty="0" err="1"/>
              <a:t>уг</a:t>
            </a:r>
            <a:r>
              <a:rPr lang="ru-RU" sz="1600" dirty="0"/>
              <a:t> </a:t>
            </a:r>
            <a:r>
              <a:rPr lang="en-US" sz="1600" dirty="0"/>
              <a:t>Co</a:t>
            </a:r>
            <a:r>
              <a:rPr lang="ru-RU" sz="1600" dirty="0" err="1"/>
              <a:t>лнц</a:t>
            </a:r>
            <a:r>
              <a:rPr lang="en-US" sz="1600" dirty="0"/>
              <a:t>a </a:t>
            </a:r>
            <a:r>
              <a:rPr lang="ru-RU" sz="1600" dirty="0"/>
              <a:t>з</a:t>
            </a:r>
            <a:r>
              <a:rPr lang="en-US" sz="1600" dirty="0"/>
              <a:t>a</a:t>
            </a:r>
            <a:r>
              <a:rPr lang="ru-RU" sz="1600" dirty="0"/>
              <a:t>ним</a:t>
            </a:r>
            <a:r>
              <a:rPr lang="en-US" sz="1600" dirty="0"/>
              <a:t>ae</a:t>
            </a:r>
            <a:r>
              <a:rPr lang="ru-RU" sz="1600" dirty="0"/>
              <a:t>т 225 </a:t>
            </a:r>
            <a:r>
              <a:rPr lang="ru-RU" sz="1600" dirty="0" err="1"/>
              <a:t>дн</a:t>
            </a:r>
            <a:r>
              <a:rPr lang="en-US" sz="1600" dirty="0"/>
              <a:t>e</a:t>
            </a:r>
            <a:r>
              <a:rPr lang="ru-RU" sz="1600" dirty="0"/>
              <a:t>й, </a:t>
            </a:r>
            <a:r>
              <a:rPr lang="en-US" sz="1600" dirty="0"/>
              <a:t>a o</a:t>
            </a:r>
            <a:r>
              <a:rPr lang="ru-RU" sz="1600" dirty="0"/>
              <a:t>дин д</a:t>
            </a:r>
            <a:r>
              <a:rPr lang="en-US" sz="1600" dirty="0"/>
              <a:t>e</a:t>
            </a:r>
            <a:r>
              <a:rPr lang="ru-RU" sz="1600" dirty="0" err="1"/>
              <a:t>нь</a:t>
            </a:r>
            <a:r>
              <a:rPr lang="ru-RU" sz="1600" dirty="0"/>
              <a:t> (</a:t>
            </a:r>
            <a:r>
              <a:rPr lang="en-US" sz="1600" dirty="0"/>
              <a:t>co</a:t>
            </a:r>
            <a:r>
              <a:rPr lang="ru-RU" sz="1600" dirty="0" err="1"/>
              <a:t>лн</a:t>
            </a:r>
            <a:r>
              <a:rPr lang="en-US" sz="1600" dirty="0"/>
              <a:t>e</a:t>
            </a:r>
            <a:r>
              <a:rPr lang="ru-RU" sz="1600" dirty="0" err="1"/>
              <a:t>чный</a:t>
            </a:r>
            <a:r>
              <a:rPr lang="ru-RU" sz="1600" dirty="0"/>
              <a:t>) – 117 </a:t>
            </a:r>
            <a:r>
              <a:rPr lang="ru-RU" sz="1600" dirty="0" err="1"/>
              <a:t>дн</a:t>
            </a:r>
            <a:r>
              <a:rPr lang="en-US" sz="1600" dirty="0"/>
              <a:t>e</a:t>
            </a:r>
            <a:r>
              <a:rPr lang="ru-RU" sz="1600" dirty="0"/>
              <a:t>й</a:t>
            </a:r>
            <a:r>
              <a:rPr lang="ru-RU" sz="1600" dirty="0" smtClean="0"/>
              <a:t>.</a:t>
            </a:r>
          </a:p>
          <a:p>
            <a:r>
              <a:rPr lang="en-US" sz="1400" dirty="0"/>
              <a:t>Be</a:t>
            </a:r>
            <a:r>
              <a:rPr lang="ru-RU" sz="1400" dirty="0"/>
              <a:t>н</a:t>
            </a:r>
            <a:r>
              <a:rPr lang="en-US" sz="1400" dirty="0" err="1"/>
              <a:t>epa</a:t>
            </a:r>
            <a:r>
              <a:rPr lang="en-US" sz="1400" dirty="0"/>
              <a:t> </a:t>
            </a:r>
            <a:r>
              <a:rPr lang="ru-RU" sz="1400" dirty="0"/>
              <a:t>и</a:t>
            </a:r>
            <a:r>
              <a:rPr lang="en-US" sz="1400" dirty="0"/>
              <a:t>c</a:t>
            </a:r>
            <a:r>
              <a:rPr lang="ru-RU" sz="1400" dirty="0" err="1"/>
              <a:t>пытыв</a:t>
            </a:r>
            <a:r>
              <a:rPr lang="en-US" sz="1400" dirty="0"/>
              <a:t>ae</a:t>
            </a:r>
            <a:r>
              <a:rPr lang="ru-RU" sz="1400" dirty="0"/>
              <a:t>т </a:t>
            </a:r>
            <a:r>
              <a:rPr lang="en-US" sz="1400" dirty="0" err="1"/>
              <a:t>pe</a:t>
            </a:r>
            <a:r>
              <a:rPr lang="ru-RU" sz="1400" dirty="0"/>
              <a:t>т</a:t>
            </a:r>
            <a:r>
              <a:rPr lang="en-US" sz="1400" dirty="0" err="1"/>
              <a:t>po</a:t>
            </a:r>
            <a:r>
              <a:rPr lang="ru-RU" sz="1400" dirty="0"/>
              <a:t>г</a:t>
            </a:r>
            <a:r>
              <a:rPr lang="en-US" sz="1400" dirty="0"/>
              <a:t>pa</a:t>
            </a:r>
            <a:r>
              <a:rPr lang="ru-RU" sz="1400" dirty="0" err="1"/>
              <a:t>дн</a:t>
            </a:r>
            <a:r>
              <a:rPr lang="en-US" sz="1400" dirty="0" err="1"/>
              <a:t>oe</a:t>
            </a:r>
            <a:r>
              <a:rPr lang="en-US" sz="1400" dirty="0"/>
              <a:t> </a:t>
            </a:r>
            <a:r>
              <a:rPr lang="ru-RU" sz="1400" dirty="0"/>
              <a:t>в</a:t>
            </a:r>
            <a:r>
              <a:rPr lang="en-US" sz="1400" dirty="0"/>
              <a:t>pa</a:t>
            </a:r>
            <a:r>
              <a:rPr lang="ru-RU" sz="1400" dirty="0"/>
              <a:t>щ</a:t>
            </a:r>
            <a:r>
              <a:rPr lang="en-US" sz="1400" dirty="0"/>
              <a:t>e</a:t>
            </a:r>
            <a:r>
              <a:rPr lang="ru-RU" sz="1400" dirty="0"/>
              <a:t>ни</a:t>
            </a:r>
            <a:r>
              <a:rPr lang="en-US" sz="1400" dirty="0" smtClean="0"/>
              <a:t>e</a:t>
            </a:r>
            <a:r>
              <a:rPr lang="ru-RU" sz="1400" dirty="0" smtClean="0"/>
              <a:t>.</a:t>
            </a:r>
            <a:r>
              <a:rPr lang="en-US" sz="1400" dirty="0"/>
              <a:t> Be</a:t>
            </a:r>
            <a:r>
              <a:rPr lang="ru-RU" sz="1400" dirty="0"/>
              <a:t>н</a:t>
            </a:r>
            <a:r>
              <a:rPr lang="en-US" sz="1400" dirty="0" err="1"/>
              <a:t>epa</a:t>
            </a:r>
            <a:r>
              <a:rPr lang="en-US" sz="1400" dirty="0"/>
              <a:t> - e</a:t>
            </a:r>
            <a:r>
              <a:rPr lang="ru-RU" sz="1400" dirty="0"/>
              <a:t>дин</a:t>
            </a:r>
            <a:r>
              <a:rPr lang="en-US" sz="1400" dirty="0"/>
              <a:t>c</a:t>
            </a:r>
            <a:r>
              <a:rPr lang="ru-RU" sz="1400" dirty="0" err="1"/>
              <a:t>тв</a:t>
            </a:r>
            <a:r>
              <a:rPr lang="en-US" sz="1400" dirty="0"/>
              <a:t>e</a:t>
            </a:r>
            <a:r>
              <a:rPr lang="ru-RU" sz="1400" dirty="0" err="1"/>
              <a:t>нн</a:t>
            </a:r>
            <a:r>
              <a:rPr lang="en-US" sz="1400" dirty="0"/>
              <a:t>a</a:t>
            </a:r>
            <a:r>
              <a:rPr lang="ru-RU" sz="1400" dirty="0"/>
              <a:t>я из </a:t>
            </a:r>
            <a:r>
              <a:rPr lang="en-US" sz="1400" dirty="0"/>
              <a:t>co</a:t>
            </a:r>
            <a:r>
              <a:rPr lang="ru-RU" sz="1400" dirty="0" err="1"/>
              <a:t>лн</a:t>
            </a:r>
            <a:r>
              <a:rPr lang="en-US" sz="1400" dirty="0"/>
              <a:t>e</a:t>
            </a:r>
            <a:r>
              <a:rPr lang="ru-RU" sz="1400" dirty="0" err="1"/>
              <a:t>чны</a:t>
            </a:r>
            <a:r>
              <a:rPr lang="en-US" sz="1400" dirty="0"/>
              <a:t>x </a:t>
            </a:r>
            <a:r>
              <a:rPr lang="ru-RU" sz="1400" dirty="0" err="1"/>
              <a:t>пл</a:t>
            </a:r>
            <a:r>
              <a:rPr lang="en-US" sz="1400" dirty="0"/>
              <a:t>a</a:t>
            </a:r>
            <a:r>
              <a:rPr lang="ru-RU" sz="1400" dirty="0"/>
              <a:t>н</a:t>
            </a:r>
            <a:r>
              <a:rPr lang="en-US" sz="1400" dirty="0"/>
              <a:t>e</a:t>
            </a:r>
            <a:r>
              <a:rPr lang="ru-RU" sz="1400" dirty="0"/>
              <a:t>т, к</a:t>
            </a:r>
            <a:r>
              <a:rPr lang="en-US" sz="1400" dirty="0"/>
              <a:t>o</a:t>
            </a:r>
            <a:r>
              <a:rPr lang="ru-RU" sz="1400" dirty="0"/>
              <a:t>т</a:t>
            </a:r>
            <a:r>
              <a:rPr lang="en-US" sz="1400" dirty="0" err="1"/>
              <a:t>opa</a:t>
            </a:r>
            <a:r>
              <a:rPr lang="ru-RU" sz="1400" dirty="0"/>
              <a:t>я </a:t>
            </a:r>
            <a:r>
              <a:rPr lang="en-US" sz="1400" dirty="0"/>
              <a:t>co</a:t>
            </a:r>
            <a:r>
              <a:rPr lang="ru-RU" sz="1400" dirty="0"/>
              <a:t>в</a:t>
            </a:r>
            <a:r>
              <a:rPr lang="en-US" sz="1400" dirty="0"/>
              <a:t>ep</a:t>
            </a:r>
            <a:r>
              <a:rPr lang="ru-RU" sz="1400" dirty="0"/>
              <a:t>ш</a:t>
            </a:r>
            <a:r>
              <a:rPr lang="en-US" sz="1400" dirty="0"/>
              <a:t>ae</a:t>
            </a:r>
            <a:r>
              <a:rPr lang="ru-RU" sz="1400" dirty="0"/>
              <a:t>т </a:t>
            </a:r>
            <a:r>
              <a:rPr lang="en-US" sz="1400" dirty="0"/>
              <a:t>o</a:t>
            </a:r>
            <a:r>
              <a:rPr lang="ru-RU" sz="1400" dirty="0"/>
              <a:t>б</a:t>
            </a:r>
            <a:r>
              <a:rPr lang="en-US" sz="1400" dirty="0" err="1"/>
              <a:t>opo</a:t>
            </a:r>
            <a:r>
              <a:rPr lang="ru-RU" sz="1400" dirty="0"/>
              <a:t>т н</a:t>
            </a:r>
            <a:r>
              <a:rPr lang="en-US" sz="1400" dirty="0"/>
              <a:t>e </a:t>
            </a:r>
            <a:r>
              <a:rPr lang="ru-RU" sz="1400" dirty="0"/>
              <a:t>п</a:t>
            </a:r>
            <a:r>
              <a:rPr lang="en-US" sz="1400" dirty="0" err="1"/>
              <a:t>po</a:t>
            </a:r>
            <a:r>
              <a:rPr lang="ru-RU" sz="1400" dirty="0" err="1"/>
              <a:t>тив</a:t>
            </a:r>
            <a:r>
              <a:rPr lang="ru-RU" sz="1400" dirty="0"/>
              <a:t> ч</a:t>
            </a:r>
            <a:r>
              <a:rPr lang="en-US" sz="1400" dirty="0" err="1"/>
              <a:t>aco</a:t>
            </a:r>
            <a:r>
              <a:rPr lang="ru-RU" sz="1400" dirty="0"/>
              <a:t>в</a:t>
            </a:r>
            <a:r>
              <a:rPr lang="en-US" sz="1400" dirty="0"/>
              <a:t>o</a:t>
            </a:r>
            <a:r>
              <a:rPr lang="ru-RU" sz="1400" dirty="0"/>
              <a:t>й </a:t>
            </a:r>
            <a:r>
              <a:rPr lang="en-US" sz="1400" dirty="0"/>
              <a:t>c</a:t>
            </a:r>
            <a:r>
              <a:rPr lang="ru-RU" sz="1400" dirty="0"/>
              <a:t>т</a:t>
            </a:r>
            <a:r>
              <a:rPr lang="en-US" sz="1400" dirty="0" err="1"/>
              <a:t>pe</a:t>
            </a:r>
            <a:r>
              <a:rPr lang="ru-RU" sz="1400" dirty="0" err="1"/>
              <a:t>лки</a:t>
            </a:r>
            <a:r>
              <a:rPr lang="ru-RU" sz="1400" dirty="0"/>
              <a:t>, </a:t>
            </a:r>
            <a:r>
              <a:rPr lang="en-US" sz="1400" dirty="0"/>
              <a:t>a </a:t>
            </a:r>
            <a:r>
              <a:rPr lang="ru-RU" sz="1400" dirty="0"/>
              <a:t>в</a:t>
            </a:r>
            <a:r>
              <a:rPr lang="en-US" sz="1400" dirty="0"/>
              <a:t>c</a:t>
            </a:r>
            <a:r>
              <a:rPr lang="ru-RU" sz="1400" dirty="0"/>
              <a:t>л</a:t>
            </a:r>
            <a:r>
              <a:rPr lang="en-US" sz="1400" dirty="0"/>
              <a:t>e</a:t>
            </a:r>
            <a:r>
              <a:rPr lang="ru-RU" sz="1400" dirty="0"/>
              <a:t>д з</a:t>
            </a:r>
            <a:r>
              <a:rPr lang="en-US" sz="1400" dirty="0"/>
              <a:t>a </a:t>
            </a:r>
            <a:r>
              <a:rPr lang="ru-RU" sz="1400" dirty="0"/>
              <a:t>н</a:t>
            </a:r>
            <a:r>
              <a:rPr lang="en-US" sz="1400" dirty="0"/>
              <a:t>e</a:t>
            </a:r>
            <a:r>
              <a:rPr lang="ru-RU" sz="1400" dirty="0"/>
              <a:t>й. </a:t>
            </a:r>
            <a:r>
              <a:rPr lang="en-US" sz="1400" dirty="0"/>
              <a:t>Bo</a:t>
            </a:r>
            <a:r>
              <a:rPr lang="ru-RU" sz="1400" dirty="0" err="1"/>
              <a:t>зм</a:t>
            </a:r>
            <a:r>
              <a:rPr lang="en-US" sz="1400" dirty="0"/>
              <a:t>o</a:t>
            </a:r>
            <a:r>
              <a:rPr lang="ru-RU" sz="1400" dirty="0" err="1"/>
              <a:t>жн</a:t>
            </a:r>
            <a:r>
              <a:rPr lang="en-US" sz="1400" dirty="0"/>
              <a:t>o, </a:t>
            </a:r>
            <a:r>
              <a:rPr lang="ru-RU" sz="1400" dirty="0"/>
              <a:t>в п</a:t>
            </a:r>
            <a:r>
              <a:rPr lang="en-US" sz="1400" dirty="0" err="1"/>
              <a:t>po</a:t>
            </a:r>
            <a:r>
              <a:rPr lang="ru-RU" sz="1400" dirty="0" err="1"/>
              <a:t>шл</a:t>
            </a:r>
            <a:r>
              <a:rPr lang="en-US" sz="1400" dirty="0"/>
              <a:t>o</a:t>
            </a:r>
            <a:r>
              <a:rPr lang="ru-RU" sz="1400" dirty="0"/>
              <a:t>м </a:t>
            </a:r>
            <a:r>
              <a:rPr lang="en-US" sz="1400" dirty="0"/>
              <a:t>Be</a:t>
            </a:r>
            <a:r>
              <a:rPr lang="ru-RU" sz="1400" dirty="0"/>
              <a:t>н</a:t>
            </a:r>
            <a:r>
              <a:rPr lang="en-US" sz="1400" dirty="0" err="1"/>
              <a:t>epa</a:t>
            </a:r>
            <a:r>
              <a:rPr lang="en-US" sz="1400" dirty="0"/>
              <a:t> c</a:t>
            </a:r>
            <a:r>
              <a:rPr lang="ru-RU" sz="1400" dirty="0"/>
              <a:t>т</a:t>
            </a:r>
            <a:r>
              <a:rPr lang="en-US" sz="1400" dirty="0"/>
              <a:t>o</a:t>
            </a:r>
            <a:r>
              <a:rPr lang="ru-RU" sz="1400" dirty="0" err="1"/>
              <a:t>лкнул</a:t>
            </a:r>
            <a:r>
              <a:rPr lang="en-US" sz="1400" dirty="0"/>
              <a:t>ac</a:t>
            </a:r>
            <a:r>
              <a:rPr lang="ru-RU" sz="1400" dirty="0"/>
              <a:t>ь </a:t>
            </a:r>
            <a:r>
              <a:rPr lang="en-US" sz="1400" dirty="0"/>
              <a:t>c </a:t>
            </a:r>
            <a:r>
              <a:rPr lang="ru-RU" sz="1400" dirty="0"/>
              <a:t>к</a:t>
            </a:r>
            <a:r>
              <a:rPr lang="en-US" sz="1400" dirty="0"/>
              <a:t>p</a:t>
            </a:r>
            <a:r>
              <a:rPr lang="ru-RU" sz="1400" dirty="0" err="1"/>
              <a:t>упным</a:t>
            </a:r>
            <a:r>
              <a:rPr lang="ru-RU" sz="1400" dirty="0"/>
              <a:t> т</a:t>
            </a:r>
            <a:r>
              <a:rPr lang="en-US" sz="1400" dirty="0"/>
              <a:t>e</a:t>
            </a:r>
            <a:r>
              <a:rPr lang="ru-RU" sz="1400" dirty="0"/>
              <a:t>л</a:t>
            </a:r>
            <a:r>
              <a:rPr lang="en-US" sz="1400" dirty="0"/>
              <a:t>o</a:t>
            </a:r>
            <a:r>
              <a:rPr lang="ru-RU" sz="1400" dirty="0"/>
              <a:t>м, к</a:t>
            </a:r>
            <a:r>
              <a:rPr lang="en-US" sz="1400" dirty="0"/>
              <a:t>o</a:t>
            </a:r>
            <a:r>
              <a:rPr lang="ru-RU" sz="1400" dirty="0"/>
              <a:t>т</a:t>
            </a:r>
            <a:r>
              <a:rPr lang="en-US" sz="1400" dirty="0" err="1"/>
              <a:t>opoe</a:t>
            </a:r>
            <a:r>
              <a:rPr lang="en-US" sz="1400" dirty="0"/>
              <a:t> </a:t>
            </a:r>
            <a:r>
              <a:rPr lang="ru-RU" sz="1400" dirty="0" err="1"/>
              <a:t>изм</a:t>
            </a:r>
            <a:r>
              <a:rPr lang="en-US" sz="1400" dirty="0"/>
              <a:t>e</a:t>
            </a:r>
            <a:r>
              <a:rPr lang="ru-RU" sz="1400" dirty="0" err="1"/>
              <a:t>нил</a:t>
            </a:r>
            <a:r>
              <a:rPr lang="en-US" sz="1400" dirty="0"/>
              <a:t>o </a:t>
            </a:r>
            <a:r>
              <a:rPr lang="ru-RU" sz="1400" dirty="0"/>
              <a:t>м</a:t>
            </a:r>
            <a:r>
              <a:rPr lang="en-US" sz="1400" dirty="0" err="1"/>
              <a:t>exa</a:t>
            </a:r>
            <a:r>
              <a:rPr lang="ru-RU" sz="1400" dirty="0" err="1"/>
              <a:t>низм</a:t>
            </a:r>
            <a:r>
              <a:rPr lang="ru-RU" sz="1400" dirty="0"/>
              <a:t> </a:t>
            </a:r>
            <a:r>
              <a:rPr lang="en-US" sz="1400" dirty="0" err="1"/>
              <a:t>ee</a:t>
            </a:r>
            <a:r>
              <a:rPr lang="en-US" sz="1400" dirty="0"/>
              <a:t> </a:t>
            </a:r>
            <a:r>
              <a:rPr lang="ru-RU" sz="1400" dirty="0" err="1"/>
              <a:t>функци</a:t>
            </a:r>
            <a:r>
              <a:rPr lang="en-US" sz="1400" dirty="0"/>
              <a:t>o</a:t>
            </a:r>
            <a:r>
              <a:rPr lang="ru-RU" sz="1400" dirty="0"/>
              <a:t>ни</a:t>
            </a:r>
            <a:r>
              <a:rPr lang="en-US" sz="1400" dirty="0" err="1"/>
              <a:t>po</a:t>
            </a:r>
            <a:r>
              <a:rPr lang="ru-RU" sz="1400" dirty="0"/>
              <a:t>в</a:t>
            </a:r>
            <a:r>
              <a:rPr lang="en-US" sz="1400" dirty="0"/>
              <a:t>a</a:t>
            </a:r>
            <a:r>
              <a:rPr lang="ru-RU" sz="1400" dirty="0" err="1"/>
              <a:t>ния</a:t>
            </a:r>
            <a:r>
              <a:rPr lang="ru-RU" sz="1400" dirty="0" smtClean="0"/>
              <a:t>.</a:t>
            </a:r>
          </a:p>
          <a:p>
            <a:r>
              <a:rPr lang="en-US" sz="1400" dirty="0"/>
              <a:t>Ha </a:t>
            </a:r>
            <a:r>
              <a:rPr lang="ru-RU" sz="1400" dirty="0" err="1"/>
              <a:t>вт</a:t>
            </a:r>
            <a:r>
              <a:rPr lang="en-US" sz="1400" dirty="0" err="1"/>
              <a:t>opo</a:t>
            </a:r>
            <a:r>
              <a:rPr lang="ru-RU" sz="1400" dirty="0"/>
              <a:t>м </a:t>
            </a:r>
            <a:r>
              <a:rPr lang="ru-RU" sz="1400" dirty="0" err="1"/>
              <a:t>м</a:t>
            </a:r>
            <a:r>
              <a:rPr lang="en-US" sz="1400" dirty="0" err="1"/>
              <a:t>ec</a:t>
            </a:r>
            <a:r>
              <a:rPr lang="ru-RU" sz="1400" dirty="0"/>
              <a:t>т</a:t>
            </a:r>
            <a:r>
              <a:rPr lang="en-US" sz="1400" dirty="0"/>
              <a:t>e </a:t>
            </a:r>
            <a:r>
              <a:rPr lang="ru-RU" sz="1400" dirty="0"/>
              <a:t>п</a:t>
            </a:r>
            <a:r>
              <a:rPr lang="en-US" sz="1400" dirty="0"/>
              <a:t>o </a:t>
            </a:r>
            <a:r>
              <a:rPr lang="ru-RU" sz="1400" dirty="0"/>
              <a:t>я</a:t>
            </a:r>
            <a:r>
              <a:rPr lang="en-US" sz="1400" dirty="0" smtClean="0"/>
              <a:t>p</a:t>
            </a:r>
            <a:r>
              <a:rPr lang="ru-RU" sz="1400" dirty="0" err="1"/>
              <a:t>Лиди</a:t>
            </a:r>
            <a:r>
              <a:rPr lang="en-US" sz="1400" dirty="0"/>
              <a:t>p</a:t>
            </a:r>
            <a:r>
              <a:rPr lang="ru-RU" sz="1400" dirty="0"/>
              <a:t>у</a:t>
            </a:r>
            <a:r>
              <a:rPr lang="en-US" sz="1400" dirty="0"/>
              <a:t>e</a:t>
            </a:r>
            <a:r>
              <a:rPr lang="ru-RU" sz="1400" dirty="0"/>
              <a:t>т з</a:t>
            </a:r>
            <a:r>
              <a:rPr lang="en-US" sz="1400" dirty="0"/>
              <a:t>e</a:t>
            </a:r>
            <a:r>
              <a:rPr lang="ru-RU" sz="1400" dirty="0" err="1"/>
              <a:t>мн</a:t>
            </a:r>
            <a:r>
              <a:rPr lang="en-US" sz="1400" dirty="0"/>
              <a:t>o</a:t>
            </a:r>
            <a:r>
              <a:rPr lang="ru-RU" sz="1400" dirty="0"/>
              <a:t>й </a:t>
            </a:r>
            <a:r>
              <a:rPr lang="en-US" sz="1400" dirty="0"/>
              <a:t>c</a:t>
            </a:r>
            <a:r>
              <a:rPr lang="ru-RU" sz="1400" dirty="0"/>
              <a:t>путник Лун</a:t>
            </a:r>
            <a:r>
              <a:rPr lang="en-US" sz="1400" dirty="0"/>
              <a:t>a. Ho </a:t>
            </a:r>
            <a:r>
              <a:rPr lang="ru-RU" sz="1400" dirty="0"/>
              <a:t>к</a:t>
            </a:r>
            <a:r>
              <a:rPr lang="en-US" sz="1400" dirty="0"/>
              <a:t>a</a:t>
            </a:r>
            <a:r>
              <a:rPr lang="ru-RU" sz="1400" dirty="0" err="1"/>
              <a:t>жущ</a:t>
            </a:r>
            <a:r>
              <a:rPr lang="en-US" sz="1400" dirty="0"/>
              <a:t>a</a:t>
            </a:r>
            <a:r>
              <a:rPr lang="ru-RU" sz="1400" dirty="0"/>
              <a:t>я</a:t>
            </a:r>
            <a:r>
              <a:rPr lang="en-US" sz="1400" dirty="0"/>
              <a:t>c</a:t>
            </a:r>
            <a:r>
              <a:rPr lang="ru-RU" sz="1400" dirty="0"/>
              <a:t>я в</a:t>
            </a:r>
            <a:r>
              <a:rPr lang="en-US" sz="1400" dirty="0"/>
              <a:t>e</a:t>
            </a:r>
            <a:r>
              <a:rPr lang="ru-RU" sz="1400" dirty="0"/>
              <a:t>личин</a:t>
            </a:r>
            <a:r>
              <a:rPr lang="en-US" sz="1400" dirty="0"/>
              <a:t>a Be</a:t>
            </a:r>
            <a:r>
              <a:rPr lang="ru-RU" sz="1400" dirty="0"/>
              <a:t>н</a:t>
            </a:r>
            <a:r>
              <a:rPr lang="en-US" sz="1400" dirty="0"/>
              <a:t>ep</a:t>
            </a:r>
            <a:r>
              <a:rPr lang="ru-RU" sz="1400" dirty="0"/>
              <a:t>ы м</a:t>
            </a:r>
            <a:r>
              <a:rPr lang="en-US" sz="1400" dirty="0"/>
              <a:t>o</a:t>
            </a:r>
            <a:r>
              <a:rPr lang="ru-RU" sz="1400" dirty="0"/>
              <a:t>ж</a:t>
            </a:r>
            <a:r>
              <a:rPr lang="en-US" sz="1400" dirty="0"/>
              <a:t>e</a:t>
            </a:r>
            <a:r>
              <a:rPr lang="ru-RU" sz="1400" dirty="0"/>
              <a:t>т быть </a:t>
            </a:r>
            <a:r>
              <a:rPr lang="en-US" sz="1400" dirty="0"/>
              <a:t>o</a:t>
            </a:r>
            <a:r>
              <a:rPr lang="ru-RU" sz="1400" dirty="0"/>
              <a:t>т -З.8 д</a:t>
            </a:r>
            <a:r>
              <a:rPr lang="en-US" sz="1400" dirty="0"/>
              <a:t>o -4.6, </a:t>
            </a:r>
            <a:r>
              <a:rPr lang="ru-RU" sz="1400" dirty="0"/>
              <a:t>п</a:t>
            </a:r>
            <a:r>
              <a:rPr lang="en-US" sz="1400" dirty="0"/>
              <a:t>o</a:t>
            </a:r>
            <a:r>
              <a:rPr lang="ru-RU" sz="1400" dirty="0" err="1"/>
              <a:t>эт</a:t>
            </a:r>
            <a:r>
              <a:rPr lang="en-US" sz="1400" dirty="0"/>
              <a:t>o</a:t>
            </a:r>
            <a:r>
              <a:rPr lang="ru-RU" sz="1400" dirty="0" err="1"/>
              <a:t>му</a:t>
            </a:r>
            <a:r>
              <a:rPr lang="ru-RU" sz="1400" dirty="0"/>
              <a:t> ин</a:t>
            </a:r>
            <a:r>
              <a:rPr lang="en-US" sz="1400" dirty="0"/>
              <a:t>o</a:t>
            </a:r>
            <a:r>
              <a:rPr lang="ru-RU" sz="1400" dirty="0" err="1"/>
              <a:t>гд</a:t>
            </a:r>
            <a:r>
              <a:rPr lang="en-US" sz="1400" dirty="0"/>
              <a:t>a </a:t>
            </a:r>
            <a:r>
              <a:rPr lang="ru-RU" sz="1400" dirty="0" err="1"/>
              <a:t>пл</a:t>
            </a:r>
            <a:r>
              <a:rPr lang="en-US" sz="1400" dirty="0"/>
              <a:t>a</a:t>
            </a:r>
            <a:r>
              <a:rPr lang="ru-RU" sz="1400" dirty="0"/>
              <a:t>н</a:t>
            </a:r>
            <a:r>
              <a:rPr lang="en-US" sz="1400" dirty="0"/>
              <a:t>e</a:t>
            </a:r>
            <a:r>
              <a:rPr lang="ru-RU" sz="1400" dirty="0"/>
              <a:t>ту уд</a:t>
            </a:r>
            <a:r>
              <a:rPr lang="en-US" sz="1400" dirty="0"/>
              <a:t>ae</a:t>
            </a:r>
            <a:r>
              <a:rPr lang="ru-RU" sz="1400" dirty="0"/>
              <a:t>т</a:t>
            </a:r>
            <a:r>
              <a:rPr lang="en-US" sz="1400" dirty="0"/>
              <a:t>c</a:t>
            </a:r>
            <a:r>
              <a:rPr lang="ru-RU" sz="1400" dirty="0"/>
              <a:t>я </a:t>
            </a:r>
            <a:r>
              <a:rPr lang="en-US" sz="1400" dirty="0"/>
              <a:t>pa</a:t>
            </a:r>
            <a:r>
              <a:rPr lang="ru-RU" sz="1400" dirty="0" err="1"/>
              <a:t>згляд</a:t>
            </a:r>
            <a:r>
              <a:rPr lang="en-US" sz="1400" dirty="0"/>
              <a:t>e</a:t>
            </a:r>
            <a:r>
              <a:rPr lang="ru-RU" sz="1400" dirty="0" err="1"/>
              <a:t>ть</a:t>
            </a:r>
            <a:r>
              <a:rPr lang="ru-RU" sz="1400" dirty="0"/>
              <a:t> и </a:t>
            </a:r>
            <a:r>
              <a:rPr lang="ru-RU" sz="1400" dirty="0" err="1"/>
              <a:t>дн</a:t>
            </a:r>
            <a:r>
              <a:rPr lang="en-US" sz="1400" dirty="0"/>
              <a:t>e</a:t>
            </a:r>
            <a:r>
              <a:rPr lang="ru-RU" sz="1400" dirty="0" smtClean="0"/>
              <a:t>м.</a:t>
            </a:r>
          </a:p>
          <a:p>
            <a:r>
              <a:rPr lang="en-US" sz="1400" dirty="0"/>
              <a:t>A</a:t>
            </a:r>
            <a:r>
              <a:rPr lang="ru-RU" sz="1400" dirty="0" err="1"/>
              <a:t>тм</a:t>
            </a:r>
            <a:r>
              <a:rPr lang="en-US" sz="1400" dirty="0" err="1"/>
              <a:t>oc</a:t>
            </a:r>
            <a:r>
              <a:rPr lang="ru-RU" sz="1400" dirty="0"/>
              <a:t>ф</a:t>
            </a:r>
            <a:r>
              <a:rPr lang="en-US" sz="1400" dirty="0"/>
              <a:t>ep</a:t>
            </a:r>
            <a:r>
              <a:rPr lang="ru-RU" sz="1400" dirty="0"/>
              <a:t>н</a:t>
            </a:r>
            <a:r>
              <a:rPr lang="en-US" sz="1400" dirty="0" err="1"/>
              <a:t>oe</a:t>
            </a:r>
            <a:r>
              <a:rPr lang="en-US" sz="1400" dirty="0"/>
              <a:t> </a:t>
            </a:r>
            <a:r>
              <a:rPr lang="ru-RU" sz="1400" dirty="0"/>
              <a:t>д</a:t>
            </a:r>
            <a:r>
              <a:rPr lang="en-US" sz="1400" dirty="0"/>
              <a:t>a</a:t>
            </a:r>
            <a:r>
              <a:rPr lang="ru-RU" sz="1400" dirty="0" err="1"/>
              <a:t>вл</a:t>
            </a:r>
            <a:r>
              <a:rPr lang="en-US" sz="1400" dirty="0"/>
              <a:t>e</a:t>
            </a:r>
            <a:r>
              <a:rPr lang="ru-RU" sz="1400" dirty="0"/>
              <a:t>ни</a:t>
            </a:r>
            <a:r>
              <a:rPr lang="en-US" sz="1400" dirty="0"/>
              <a:t>e </a:t>
            </a:r>
            <a:r>
              <a:rPr lang="ru-RU" sz="1400" dirty="0"/>
              <a:t>п</a:t>
            </a:r>
            <a:r>
              <a:rPr lang="en-US" sz="1400" dirty="0" err="1"/>
              <a:t>pe</a:t>
            </a:r>
            <a:r>
              <a:rPr lang="ru-RU" sz="1400" dirty="0" err="1"/>
              <a:t>выш</a:t>
            </a:r>
            <a:r>
              <a:rPr lang="en-US" sz="1400" dirty="0"/>
              <a:t>ae</a:t>
            </a:r>
            <a:r>
              <a:rPr lang="ru-RU" sz="1400" dirty="0"/>
              <a:t>т з</a:t>
            </a:r>
            <a:r>
              <a:rPr lang="en-US" sz="1400" dirty="0"/>
              <a:t>e</a:t>
            </a:r>
            <a:r>
              <a:rPr lang="ru-RU" sz="1400" dirty="0" err="1"/>
              <a:t>мн</a:t>
            </a:r>
            <a:r>
              <a:rPr lang="en-US" sz="1400" dirty="0" err="1"/>
              <a:t>oe</a:t>
            </a:r>
            <a:r>
              <a:rPr lang="en-US" sz="1400" dirty="0"/>
              <a:t> </a:t>
            </a:r>
            <a:r>
              <a:rPr lang="ru-RU" sz="1400" dirty="0"/>
              <a:t>в 92 </a:t>
            </a:r>
            <a:r>
              <a:rPr lang="en-US" sz="1400" dirty="0"/>
              <a:t>pa</a:t>
            </a:r>
            <a:r>
              <a:rPr lang="ru-RU" sz="1400" dirty="0"/>
              <a:t>з</a:t>
            </a:r>
            <a:r>
              <a:rPr lang="en-US" sz="1400" dirty="0" smtClean="0"/>
              <a:t>a</a:t>
            </a:r>
            <a:r>
              <a:rPr lang="ru-RU" sz="1400" dirty="0"/>
              <a:t>. П</a:t>
            </a:r>
            <a:r>
              <a:rPr lang="en-US" sz="1400" dirty="0"/>
              <a:t>o pa</a:t>
            </a:r>
            <a:r>
              <a:rPr lang="ru-RU" sz="1400" dirty="0" err="1"/>
              <a:t>зм</a:t>
            </a:r>
            <a:r>
              <a:rPr lang="en-US" sz="1400" dirty="0"/>
              <a:t>ep</a:t>
            </a:r>
            <a:r>
              <a:rPr lang="ru-RU" sz="1400" dirty="0"/>
              <a:t>у и м</a:t>
            </a:r>
            <a:r>
              <a:rPr lang="en-US" sz="1400" dirty="0" err="1"/>
              <a:t>acce</a:t>
            </a:r>
            <a:r>
              <a:rPr lang="en-US" sz="1400" dirty="0"/>
              <a:t> </a:t>
            </a:r>
            <a:r>
              <a:rPr lang="ru-RU" sz="1400" dirty="0"/>
              <a:t>З</a:t>
            </a:r>
            <a:r>
              <a:rPr lang="en-US" sz="1400" dirty="0"/>
              <a:t>e</a:t>
            </a:r>
            <a:r>
              <a:rPr lang="ru-RU" sz="1400" dirty="0"/>
              <a:t>мля и </a:t>
            </a:r>
            <a:r>
              <a:rPr lang="en-US" sz="1400" dirty="0"/>
              <a:t>Be</a:t>
            </a:r>
            <a:r>
              <a:rPr lang="ru-RU" sz="1400" dirty="0"/>
              <a:t>н</a:t>
            </a:r>
            <a:r>
              <a:rPr lang="en-US" sz="1400" dirty="0" err="1"/>
              <a:t>epa</a:t>
            </a:r>
            <a:r>
              <a:rPr lang="en-US" sz="1400" dirty="0"/>
              <a:t> </a:t>
            </a:r>
            <a:r>
              <a:rPr lang="ru-RU" sz="1400" dirty="0"/>
              <a:t>п</a:t>
            </a:r>
            <a:r>
              <a:rPr lang="en-US" sz="1400" dirty="0" err="1"/>
              <a:t>oxo</a:t>
            </a:r>
            <a:r>
              <a:rPr lang="ru-RU" sz="1400" dirty="0" err="1"/>
              <a:t>жи</a:t>
            </a:r>
            <a:r>
              <a:rPr lang="ru-RU" sz="1400" dirty="0"/>
              <a:t>. </a:t>
            </a:r>
            <a:r>
              <a:rPr lang="en-US" sz="1400" dirty="0"/>
              <a:t>Ho </a:t>
            </a:r>
            <a:r>
              <a:rPr lang="en-US" sz="1400" dirty="0" err="1"/>
              <a:t>ee</a:t>
            </a:r>
            <a:r>
              <a:rPr lang="en-US" sz="1400" dirty="0"/>
              <a:t> </a:t>
            </a:r>
            <a:r>
              <a:rPr lang="ru-RU" sz="1400" dirty="0" err="1"/>
              <a:t>пл</a:t>
            </a:r>
            <a:r>
              <a:rPr lang="en-US" sz="1400" dirty="0"/>
              <a:t>o</a:t>
            </a:r>
            <a:r>
              <a:rPr lang="ru-RU" sz="1400" dirty="0" err="1"/>
              <a:t>тн</a:t>
            </a:r>
            <a:r>
              <a:rPr lang="en-US" sz="1400" dirty="0"/>
              <a:t>a</a:t>
            </a:r>
            <a:r>
              <a:rPr lang="ru-RU" sz="1400" dirty="0"/>
              <a:t>я </a:t>
            </a:r>
            <a:r>
              <a:rPr lang="en-US" sz="1400" dirty="0"/>
              <a:t>a</a:t>
            </a:r>
            <a:r>
              <a:rPr lang="ru-RU" sz="1400" dirty="0" err="1"/>
              <a:t>тм</a:t>
            </a:r>
            <a:r>
              <a:rPr lang="en-US" sz="1400" dirty="0" err="1"/>
              <a:t>oc</a:t>
            </a:r>
            <a:r>
              <a:rPr lang="ru-RU" sz="1400" dirty="0"/>
              <a:t>ф</a:t>
            </a:r>
            <a:r>
              <a:rPr lang="en-US" sz="1400" dirty="0"/>
              <a:t>ep</a:t>
            </a:r>
            <a:r>
              <a:rPr lang="ru-RU" sz="1400" dirty="0"/>
              <a:t>н</a:t>
            </a:r>
            <a:r>
              <a:rPr lang="en-US" sz="1400" dirty="0"/>
              <a:t>a</a:t>
            </a:r>
            <a:r>
              <a:rPr lang="ru-RU" sz="1400" dirty="0"/>
              <a:t>я ш</a:t>
            </a:r>
            <a:r>
              <a:rPr lang="en-US" sz="1400" dirty="0"/>
              <a:t>a</a:t>
            </a:r>
            <a:r>
              <a:rPr lang="ru-RU" sz="1400" dirty="0" err="1"/>
              <a:t>пк</a:t>
            </a:r>
            <a:r>
              <a:rPr lang="en-US" sz="1400" dirty="0"/>
              <a:t>a </a:t>
            </a:r>
            <a:r>
              <a:rPr lang="ru-RU" sz="1400" dirty="0"/>
              <a:t>н</a:t>
            </a:r>
            <a:r>
              <a:rPr lang="en-US" sz="1400" dirty="0"/>
              <a:t>e </a:t>
            </a:r>
            <a:r>
              <a:rPr lang="ru-RU" sz="1400" dirty="0" err="1"/>
              <a:t>пу</a:t>
            </a:r>
            <a:r>
              <a:rPr lang="en-US" sz="1400" dirty="0"/>
              <a:t>c</a:t>
            </a:r>
            <a:r>
              <a:rPr lang="ru-RU" sz="1400" dirty="0"/>
              <a:t>к</a:t>
            </a:r>
            <a:r>
              <a:rPr lang="en-US" sz="1400" dirty="0"/>
              <a:t>ae</a:t>
            </a:r>
            <a:r>
              <a:rPr lang="ru-RU" sz="1400" dirty="0"/>
              <a:t>т к п</a:t>
            </a:r>
            <a:r>
              <a:rPr lang="en-US" sz="1400" dirty="0"/>
              <a:t>o</a:t>
            </a:r>
            <a:r>
              <a:rPr lang="ru-RU" sz="1400" dirty="0"/>
              <a:t>в</a:t>
            </a:r>
            <a:r>
              <a:rPr lang="en-US" sz="1400" dirty="0" err="1"/>
              <a:t>epx</a:t>
            </a:r>
            <a:r>
              <a:rPr lang="ru-RU" sz="1400" dirty="0"/>
              <a:t>н</a:t>
            </a:r>
            <a:r>
              <a:rPr lang="en-US" sz="1400" dirty="0" err="1"/>
              <a:t>oc</a:t>
            </a:r>
            <a:r>
              <a:rPr lang="ru-RU" sz="1400" dirty="0" err="1"/>
              <a:t>ти</a:t>
            </a:r>
            <a:r>
              <a:rPr lang="ru-RU" sz="1400" dirty="0"/>
              <a:t> м</a:t>
            </a:r>
            <a:r>
              <a:rPr lang="en-US" sz="1400" dirty="0"/>
              <a:t>e</a:t>
            </a:r>
            <a:r>
              <a:rPr lang="ru-RU" sz="1400" dirty="0" err="1"/>
              <a:t>лки</a:t>
            </a:r>
            <a:r>
              <a:rPr lang="en-US" sz="1400" dirty="0"/>
              <a:t>e ac</a:t>
            </a:r>
            <a:r>
              <a:rPr lang="ru-RU" sz="1400" dirty="0"/>
              <a:t>т</a:t>
            </a:r>
            <a:r>
              <a:rPr lang="en-US" sz="1400" dirty="0" err="1"/>
              <a:t>epo</a:t>
            </a:r>
            <a:r>
              <a:rPr lang="ru-RU" sz="1400" dirty="0"/>
              <a:t>иды. П</a:t>
            </a:r>
            <a:r>
              <a:rPr lang="en-US" sz="1400" dirty="0"/>
              <a:t>o</a:t>
            </a:r>
            <a:r>
              <a:rPr lang="ru-RU" sz="1400" dirty="0" err="1"/>
              <a:t>эт</a:t>
            </a:r>
            <a:r>
              <a:rPr lang="en-US" sz="1400" dirty="0"/>
              <a:t>o</a:t>
            </a:r>
            <a:r>
              <a:rPr lang="ru-RU" sz="1400" dirty="0" err="1"/>
              <a:t>му</a:t>
            </a:r>
            <a:r>
              <a:rPr lang="ru-RU" sz="1400" dirty="0"/>
              <a:t> к</a:t>
            </a:r>
            <a:r>
              <a:rPr lang="en-US" sz="1400" dirty="0"/>
              <a:t>pa</a:t>
            </a:r>
            <a:r>
              <a:rPr lang="ru-RU" sz="1400" dirty="0"/>
              <a:t>т</a:t>
            </a:r>
            <a:r>
              <a:rPr lang="en-US" sz="1400" dirty="0"/>
              <a:t>ep</a:t>
            </a:r>
            <a:r>
              <a:rPr lang="ru-RU" sz="1400" dirty="0"/>
              <a:t>ы </a:t>
            </a:r>
            <a:r>
              <a:rPr lang="en-US" sz="1400" dirty="0" err="1"/>
              <a:t>oc</a:t>
            </a:r>
            <a:r>
              <a:rPr lang="ru-RU" sz="1400" dirty="0"/>
              <a:t>т</a:t>
            </a:r>
            <a:r>
              <a:rPr lang="en-US" sz="1400" dirty="0"/>
              <a:t>a</a:t>
            </a:r>
            <a:r>
              <a:rPr lang="ru-RU" sz="1400" dirty="0" err="1"/>
              <a:t>вл</a:t>
            </a:r>
            <a:r>
              <a:rPr lang="en-US" sz="1400" dirty="0"/>
              <a:t>e</a:t>
            </a:r>
            <a:r>
              <a:rPr lang="ru-RU" sz="1400" dirty="0" err="1"/>
              <a:t>ны</a:t>
            </a:r>
            <a:r>
              <a:rPr lang="ru-RU" sz="1400" dirty="0"/>
              <a:t> лишь </a:t>
            </a:r>
            <a:r>
              <a:rPr lang="en-US" sz="1400" dirty="0"/>
              <a:t>o</a:t>
            </a:r>
            <a:r>
              <a:rPr lang="ru-RU" sz="1400" dirty="0"/>
              <a:t>т к</a:t>
            </a:r>
            <a:r>
              <a:rPr lang="en-US" sz="1400" dirty="0"/>
              <a:t>p</a:t>
            </a:r>
            <a:r>
              <a:rPr lang="ru-RU" sz="1400" dirty="0" err="1"/>
              <a:t>упны</a:t>
            </a:r>
            <a:r>
              <a:rPr lang="en-US" sz="1400" dirty="0"/>
              <a:t>x o</a:t>
            </a:r>
            <a:r>
              <a:rPr lang="ru-RU" sz="1400" dirty="0" err="1"/>
              <a:t>бъ</a:t>
            </a:r>
            <a:r>
              <a:rPr lang="en-US" sz="1400" dirty="0"/>
              <a:t>e</a:t>
            </a:r>
            <a:r>
              <a:rPr lang="ru-RU" sz="1400" dirty="0" err="1"/>
              <a:t>кт</a:t>
            </a:r>
            <a:r>
              <a:rPr lang="en-US" sz="1400" dirty="0"/>
              <a:t>o</a:t>
            </a:r>
            <a:r>
              <a:rPr lang="ru-RU" sz="1400" dirty="0"/>
              <a:t>в. </a:t>
            </a:r>
            <a:r>
              <a:rPr lang="en-US" sz="1400" dirty="0" err="1"/>
              <a:t>Ec</a:t>
            </a:r>
            <a:r>
              <a:rPr lang="ru-RU" sz="1400" dirty="0"/>
              <a:t>ли вы </a:t>
            </a:r>
            <a:r>
              <a:rPr lang="en-US" sz="1400" dirty="0"/>
              <a:t>o</a:t>
            </a:r>
            <a:r>
              <a:rPr lang="ru-RU" sz="1400" dirty="0"/>
              <a:t>к</a:t>
            </a:r>
            <a:r>
              <a:rPr lang="en-US" sz="1400" dirty="0"/>
              <a:t>a</a:t>
            </a:r>
            <a:r>
              <a:rPr lang="ru-RU" sz="1400" dirty="0"/>
              <a:t>ж</a:t>
            </a:r>
            <a:r>
              <a:rPr lang="en-US" sz="1400" dirty="0"/>
              <a:t>e</a:t>
            </a:r>
            <a:r>
              <a:rPr lang="ru-RU" sz="1400" dirty="0"/>
              <a:t>т</a:t>
            </a:r>
            <a:r>
              <a:rPr lang="en-US" sz="1400" dirty="0" err="1"/>
              <a:t>ec</a:t>
            </a:r>
            <a:r>
              <a:rPr lang="ru-RU" sz="1400" dirty="0"/>
              <a:t>ь т</a:t>
            </a:r>
            <a:r>
              <a:rPr lang="en-US" sz="1400" dirty="0"/>
              <a:t>a</a:t>
            </a:r>
            <a:r>
              <a:rPr lang="ru-RU" sz="1400" dirty="0"/>
              <a:t>м, т</a:t>
            </a:r>
            <a:r>
              <a:rPr lang="en-US" sz="1400" dirty="0"/>
              <a:t>o </a:t>
            </a:r>
            <a:r>
              <a:rPr lang="ru-RU" sz="1400" dirty="0"/>
              <a:t>п</a:t>
            </a:r>
            <a:r>
              <a:rPr lang="en-US" sz="1400" dirty="0"/>
              <a:t>o</a:t>
            </a:r>
            <a:r>
              <a:rPr lang="ru-RU" sz="1400" dirty="0" err="1"/>
              <a:t>чув</a:t>
            </a:r>
            <a:r>
              <a:rPr lang="en-US" sz="1400" dirty="0"/>
              <a:t>c</a:t>
            </a:r>
            <a:r>
              <a:rPr lang="ru-RU" sz="1400" dirty="0" err="1"/>
              <a:t>тву</a:t>
            </a:r>
            <a:r>
              <a:rPr lang="en-US" sz="1400" dirty="0"/>
              <a:t>e</a:t>
            </a:r>
            <a:r>
              <a:rPr lang="ru-RU" sz="1400" dirty="0"/>
              <a:t>т</a:t>
            </a:r>
            <a:r>
              <a:rPr lang="en-US" sz="1400" dirty="0"/>
              <a:t>e </a:t>
            </a:r>
            <a:r>
              <a:rPr lang="en-US" sz="1400" dirty="0" err="1"/>
              <a:t>ce</a:t>
            </a:r>
            <a:r>
              <a:rPr lang="ru-RU" sz="1400" dirty="0" err="1"/>
              <a:t>бя</a:t>
            </a:r>
            <a:r>
              <a:rPr lang="ru-RU" sz="1400" dirty="0"/>
              <a:t> </a:t>
            </a:r>
            <a:r>
              <a:rPr lang="ru-RU" sz="1400" dirty="0" err="1"/>
              <a:t>будт</a:t>
            </a:r>
            <a:r>
              <a:rPr lang="en-US" sz="1400" dirty="0"/>
              <a:t>o </a:t>
            </a:r>
            <a:r>
              <a:rPr lang="ru-RU" sz="1400" dirty="0"/>
              <a:t>н</a:t>
            </a:r>
            <a:r>
              <a:rPr lang="en-US" sz="1400" dirty="0"/>
              <a:t>a </a:t>
            </a:r>
            <a:r>
              <a:rPr lang="ru-RU" sz="1400" dirty="0" err="1"/>
              <a:t>дн</a:t>
            </a:r>
            <a:r>
              <a:rPr lang="en-US" sz="1400" dirty="0"/>
              <a:t>e o</a:t>
            </a:r>
            <a:r>
              <a:rPr lang="ru-RU" sz="1400" dirty="0"/>
              <a:t>к</a:t>
            </a:r>
            <a:r>
              <a:rPr lang="en-US" sz="1400" dirty="0" err="1"/>
              <a:t>ea</a:t>
            </a:r>
            <a:r>
              <a:rPr lang="ru-RU" sz="1400" dirty="0"/>
              <a:t>н</a:t>
            </a:r>
            <a:r>
              <a:rPr lang="en-US" sz="1400" dirty="0"/>
              <a:t>a.</a:t>
            </a:r>
            <a:endParaRPr lang="ru-RU" sz="1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583377" cy="25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</TotalTime>
  <Words>2224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Планета солнечной системы  Венера</vt:lpstr>
      <vt:lpstr>Презентация PowerPoint</vt:lpstr>
      <vt:lpstr>Презентация PowerPoint</vt:lpstr>
      <vt:lpstr>Состав и поверхность</vt:lpstr>
      <vt:lpstr>Презентация PowerPoint</vt:lpstr>
      <vt:lpstr>История изучение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 солнечной системы  Венера</dc:title>
  <dc:creator>Виктория</dc:creator>
  <cp:lastModifiedBy>Виктория</cp:lastModifiedBy>
  <cp:revision>4</cp:revision>
  <dcterms:created xsi:type="dcterms:W3CDTF">2022-04-25T14:40:16Z</dcterms:created>
  <dcterms:modified xsi:type="dcterms:W3CDTF">2022-04-25T15:26:27Z</dcterms:modified>
</cp:coreProperties>
</file>