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</p:sldMasterIdLst>
  <p:sldIdLst>
    <p:sldId id="273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56" r:id="rId43"/>
    <p:sldId id="294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802" y="1071547"/>
            <a:ext cx="4572032" cy="78581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2214554"/>
            <a:ext cx="3786214" cy="235745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016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410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200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734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313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95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927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700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152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1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842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577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401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118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94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948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36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905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915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3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544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758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396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66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377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974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229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505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686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552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346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315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299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145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22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189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588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647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27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02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61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160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489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17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797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522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486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412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137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077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28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97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165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967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352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774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51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771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202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800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11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357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731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257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090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90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636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9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925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911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435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55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74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882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97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468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804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887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785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42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688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707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337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0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017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551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885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065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123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672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506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4691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025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354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24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925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660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443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913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327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544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792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35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030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914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03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043494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562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6493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6671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7318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836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893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729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442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519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326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07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124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855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17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8071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4242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89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014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6826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588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148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34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8295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73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39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11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61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09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77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51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3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74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33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46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8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57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64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77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77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17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2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33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91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1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84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9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77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99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0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8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1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68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12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71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74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68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57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63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58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31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77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51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63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648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30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77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0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2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934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79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88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98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655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200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756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57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646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7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437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68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586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877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756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284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719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0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765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3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653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556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91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22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673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255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152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09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507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9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60000" t="45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B8ED4-98DA-4AF4-95A5-E9E9DE858AE4}" type="datetimeFigureOut">
              <a:rPr lang="ru-RU" smtClean="0"/>
              <a:pPr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4A175-DFBF-40CA-82C1-65BEF985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2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8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5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5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3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2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9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5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8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2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9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3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5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C0D522-E85E-41E3-AB25-93AE1B37A44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5CB7A1B-5932-4340-B659-1159430BDA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1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858000" cy="2387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сказок. Колобок.»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103" y="1246668"/>
            <a:ext cx="859536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скором времени по инициативе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Центр славянской культуры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изготавливать деревянных «КОЛЕБЯТОК»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сувениры. Так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улыбающийся масляный КОЛОБОК стал символом Ульяновска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глазах жителей и туристов. Сегодня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расписные КОЛОБКИ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охотно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раскупаются гостями города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Губернатор Ульяновской области одобрил идею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прописки сказочного героя в городе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https://vesturism.ru/files/images/journals/2019/02/chto-privezti-iz-ulyanovska-19:31-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4104456" cy="2888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525" y="974325"/>
            <a:ext cx="4924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Ульяновске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установили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КОЛОБКУ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https://img3.nevesta.info/thumb/content/photo/465500/465433/201503/4321697/4321697_82e9qbehegsgck4c8.jpg?thumb_params=rKCNKQfqitByvED88T59DSzCs9s=/fit-in/890x17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08" y="957212"/>
            <a:ext cx="3025216" cy="4463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511" y="1803825"/>
            <a:ext cx="49246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шутливую копию сказочного персонажа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сидящего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большом камне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511" y="3336651"/>
            <a:ext cx="4572000" cy="235449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выглядит довольно обычно. А вот на камне сделана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юмористическая надпись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defTabSz="685800"/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«Руку мою пожмёшь - верного друга найдёшь; щёку мою потрёшь - любовь обретёшь; а монетку оставишь - богатым станешь!»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40" y="1221171"/>
            <a:ext cx="808264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Недалеко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города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 открыли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УСАДЬБУ КОЛОБКА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Сказочная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деревенька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объектов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 КОЛОБКА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он появился на свет усилиями находчивой бабушки,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КОЛОБКОДРОМ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детскую площадку, позволяющую совершить путешествие по следам сказочного героя, производственную линию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«СИМБИРСКИЕ КОЛОБКИ»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фирменных пончиков.</a:t>
            </a:r>
          </a:p>
        </p:txBody>
      </p:sp>
      <p:pic>
        <p:nvPicPr>
          <p:cNvPr id="4" name="Picture 2" descr="https://pbs.twimg.com/media/DkfaDo8XcAEiDO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3575661"/>
            <a:ext cx="2975501" cy="244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ulgrad.ru/wp-content/uploads/2014/07/DSCN2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4004"/>
            <a:ext cx="4042070" cy="241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452" y="1246667"/>
            <a:ext cx="82296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целая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страна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поле для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КОЛОБКОБОЛА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(разновидности футбола, где в ворота забивают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мяч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надувного КОЛОБКА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КОЛОБКОБОУЛИНГ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КОЛОЯРД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(«фирменный» бильярд) и прочие площадки для досуга... </a:t>
            </a:r>
            <a:endParaRPr lang="ru-RU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на территории работают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ремесленные лавки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там можно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купить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память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забавного «КОЛЕБЯТКУ»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самому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расписывать деревянных КОЛОБКОВ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10" descr="https://img.rl0.ru/36cf645d30b767874bc9990a5f37e649/765x525i/https/news.rambler.ru/img/2018/10/547726b79a1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175"/>
            <a:ext cx="3522172" cy="2448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ulgrad.ru/wp-content/uploads/2012/06/CIMG5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2" y="3578075"/>
            <a:ext cx="3622618" cy="2443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4594860" cy="3693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8" descr="https://sitv.ru/upload/information_system_15/4/5/0/item_45055/information_items_45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204864"/>
            <a:ext cx="3612217" cy="2757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7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photos.wikimapia.org/p/00/07/34/15/7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41" y="1340768"/>
            <a:ext cx="4330516" cy="4092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06961"/>
            <a:ext cx="3784490" cy="3300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445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7226" y="404664"/>
            <a:ext cx="290739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02" y="1340768"/>
            <a:ext cx="7387046" cy="4202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21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сказки «Колобок» у разных художников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3" y="1690690"/>
            <a:ext cx="3412856" cy="375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54" y="1690690"/>
            <a:ext cx="4077696" cy="375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000821" y="5516002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509" y="5516002"/>
            <a:ext cx="143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</p:spTree>
    <p:extLst>
      <p:ext uri="{BB962C8B-B14F-4D97-AF65-F5344CB8AC3E}">
        <p14:creationId xmlns:p14="http://schemas.microsoft.com/office/powerpoint/2010/main" val="10910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 и бабка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0" y="1690689"/>
            <a:ext cx="3210264" cy="3732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23" y="1690689"/>
            <a:ext cx="4070395" cy="369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52509" y="5508340"/>
            <a:ext cx="143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18757" y="5508340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23504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6" y="1690690"/>
            <a:ext cx="3195183" cy="3716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90689"/>
            <a:ext cx="4263018" cy="3716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03522" y="5511182"/>
            <a:ext cx="143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42421" y="5511182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9710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980728"/>
            <a:ext cx="4680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лесу идёт –</a:t>
            </a:r>
          </a:p>
          <a:p>
            <a:pPr defTabSz="68580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руку ведёт,</a:t>
            </a:r>
          </a:p>
          <a:p>
            <a:pPr defTabSz="68580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реки выходит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defTabSz="68580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трамвая! Из ворот!</a:t>
            </a:r>
          </a:p>
          <a:p>
            <a:pPr defTabSz="68580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что за хоровод?</a:t>
            </a:r>
          </a:p>
          <a:p>
            <a:pPr defTabSz="68580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хоровод!</a:t>
            </a:r>
          </a:p>
          <a:p>
            <a:pPr defTabSz="68580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Сказка-умница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прелесть,</a:t>
            </a:r>
          </a:p>
          <a:p>
            <a:pPr defTabSz="68580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нами рядышком живёт!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30432"/>
            <a:ext cx="3117237" cy="3711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32" y="1730433"/>
            <a:ext cx="3492890" cy="3711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27225" y="5529147"/>
            <a:ext cx="143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86520" y="5529146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36610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9" y="1690689"/>
            <a:ext cx="3169872" cy="372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58" y="1690689"/>
            <a:ext cx="3405336" cy="372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80971" y="5520020"/>
            <a:ext cx="143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64881" y="5520019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4255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" y="1690689"/>
            <a:ext cx="3186794" cy="374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30" y="1690689"/>
            <a:ext cx="3228742" cy="374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72524" y="5516002"/>
            <a:ext cx="143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Савченко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06752" y="551600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Васнецов</a:t>
            </a:r>
          </a:p>
        </p:txBody>
      </p:sp>
    </p:spTree>
    <p:extLst>
      <p:ext uri="{BB962C8B-B14F-4D97-AF65-F5344CB8AC3E}">
        <p14:creationId xmlns:p14="http://schemas.microsoft.com/office/powerpoint/2010/main" val="19274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802" y="1214422"/>
            <a:ext cx="4572032" cy="2786082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7030A0"/>
                </a:solidFill>
                <a:latin typeface="Arial Black" pitchFamily="34" charset="0"/>
              </a:rPr>
              <a:t>Как нарисовать Колобка </a:t>
            </a:r>
            <a:br>
              <a:rPr lang="ru-RU" sz="4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4800" dirty="0">
                <a:solidFill>
                  <a:srgbClr val="7030A0"/>
                </a:solidFill>
                <a:latin typeface="Arial Black" pitchFamily="34" charset="0"/>
              </a:rPr>
              <a:t>из сказки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 b="690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275" y="2400300"/>
            <a:ext cx="3184310" cy="2858691"/>
          </a:xfrm>
        </p:spPr>
        <p:txBody>
          <a:bodyPr>
            <a:normAutofit/>
          </a:bodyPr>
          <a:lstStyle/>
          <a:p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Используя последовательность выполнения иллюстрации, нарисуй на альбомном листе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красками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персонажа из сказки «Колобок».</a:t>
            </a:r>
            <a:endParaRPr lang="ru-RU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9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29718" cy="1011222"/>
          </a:xfrm>
        </p:spPr>
        <p:txBody>
          <a:bodyPr>
            <a:normAutofit fontScale="90000"/>
          </a:bodyPr>
          <a:lstStyle/>
          <a:p>
            <a:r>
              <a:rPr lang="ru-RU" dirty="0"/>
              <a:t>Рисовать начинаем с вспомогательной фигуры – квадрата.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5043494" cy="39830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Вспомогательная фигура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5500694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Основой Колобка является круг. Его нарисуйте внутри квадрата циркулем.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5043494" cy="4268799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1026" name="Picture 2" descr="Основа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2000240"/>
            <a:ext cx="5345119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Поскольку основа готова, квадрат можно стереть.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5043494" cy="41973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Стираем ненужные линии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5273681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/>
              <a:t/>
            </a:r>
            <a:br>
              <a:rPr lang="ru-RU" b="0" dirty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dirty="0"/>
              <a:t>Изобразите нос  в центре в виде маленького овала.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5043494" cy="39830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 descr="Нос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5286412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3600" dirty="0"/>
              <a:t>В нижней части круга нарисуйте веселую улыбку с помощью изогнутых линий.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5043494" cy="41973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Улыбка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714488"/>
            <a:ext cx="5345119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7519" y="1069077"/>
            <a:ext cx="343414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в сказках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1712" y="1729630"/>
            <a:ext cx="32101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 этого героя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Шубка модного покроя –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Серебристо-серый тон,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Сзади беленький помпон.</a:t>
            </a:r>
          </a:p>
        </p:txBody>
      </p:sp>
      <p:pic>
        <p:nvPicPr>
          <p:cNvPr id="4" name="Picture 8" descr="https://qazbrand.info/all/wp-content/uploads/2018/05/maxresdefault-1-4-1068x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7" y="3861048"/>
            <a:ext cx="3968972" cy="2606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58592" y="1729630"/>
            <a:ext cx="314161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во лесах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Рыжа девица-краса.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всех лесных зверей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Зверя нет ее хитрей.</a:t>
            </a:r>
          </a:p>
        </p:txBody>
      </p:sp>
      <p:pic>
        <p:nvPicPr>
          <p:cNvPr id="6" name="Picture 6" descr="https://avatars.mds.yandex.net/get-zen_doc/1628837/pub_5f7f1bfdd39fce58eefeb2b8_5f7f1d23b4802f1c4a823e1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56" y="3861048"/>
            <a:ext cx="2237015" cy="2606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Глаза обозначьте с помощью маленьких кругов.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5043494" cy="3840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Глаза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785926"/>
            <a:ext cx="5345119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Нижние части глаз сотрите, нарисуйте изогнутые линии. Этим мы обозначаем пухленькие щечки от улыбки.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5043494" cy="36258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Глаза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714488"/>
            <a:ext cx="534511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Нарисуйте Колобку красивые изогнутые ресницы.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1810"/>
            <a:ext cx="5043494" cy="30543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 descr="Ресницы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428736"/>
            <a:ext cx="534511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Изобразите круглые зрачки и радужки глаз.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5043494" cy="41259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Зрачки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500174"/>
            <a:ext cx="5345119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9001156" cy="1203348"/>
          </a:xfrm>
        </p:spPr>
        <p:txBody>
          <a:bodyPr>
            <a:noAutofit/>
          </a:bodyPr>
          <a:lstStyle/>
          <a:p>
            <a:r>
              <a:rPr lang="ru-RU" sz="3600" dirty="0"/>
              <a:t>Двумя изогнутыми линиями нарисуем брови и придадим им правильную форму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5043494" cy="36258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 descr="Брови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571612"/>
            <a:ext cx="5345119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Нарисуйте под персонажем неровный овал, это будет пенёк.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5043494" cy="37687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 descr="Пене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643050"/>
            <a:ext cx="5416557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Изогнутыми линиями добавьте пеньку объем и форму.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14620"/>
            <a:ext cx="5043494" cy="34115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 descr="Пене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714488"/>
            <a:ext cx="5487995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/>
              <a:t>На каждом пеньке есть неровные круги, которые обозначают возраст дерева. Начните их рисовать от центра, где находится Колобок.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5043494" cy="40544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 descr="Круги на пеньк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5357850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Раскрашиваем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8"/>
            <a:ext cx="5043494" cy="36972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6" name="Picture 2" descr="Раскрашиваем колоб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643050"/>
            <a:ext cx="9144000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634" y="1857365"/>
            <a:ext cx="4096368" cy="36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906" y="1440727"/>
            <a:ext cx="310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Никого он не боится,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кусточкам не таится,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нем зимой и летом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Шуба серая надета.</a:t>
            </a:r>
          </a:p>
        </p:txBody>
      </p:sp>
      <p:pic>
        <p:nvPicPr>
          <p:cNvPr id="3" name="Picture 2" descr="https://7gy.ru/images/knigi/bianki-kolobok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8999"/>
            <a:ext cx="2328455" cy="268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9606" y="1440727"/>
            <a:ext cx="329837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лесом без опаски,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пореветь с душой.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из всех героев сказки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толстый и большой.</a:t>
            </a:r>
          </a:p>
        </p:txBody>
      </p:sp>
      <p:pic>
        <p:nvPicPr>
          <p:cNvPr id="5" name="Picture 4" descr="https://xn----7sbb5adknde1cb0dyd.xn--p1ai/img/skazki/masha_i_medved/big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89" y="3429000"/>
            <a:ext cx="4105004" cy="268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9878" y="1685653"/>
            <a:ext cx="29652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появится мука,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Печь не станет колобка,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Испечет оладушки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Старенькая…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877" y="3455482"/>
            <a:ext cx="3063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был молод да удал,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 жизни повидал,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теперь, вот чудеса,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не тает на усах.</a:t>
            </a:r>
          </a:p>
        </p:txBody>
      </p:sp>
      <p:pic>
        <p:nvPicPr>
          <p:cNvPr id="7" name="Picture 2" descr="https://moorzilka.ru/wp-content/uploads/2020/05/3243243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90" y="1548492"/>
            <a:ext cx="4330337" cy="3678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2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2125" y="1213507"/>
            <a:ext cx="43107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сказку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9270" y="2075547"/>
            <a:ext cx="28281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да без ума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поле катится сама,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Вкусная и сдобная,</a:t>
            </a: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зверей съедобная.</a:t>
            </a:r>
          </a:p>
        </p:txBody>
      </p:sp>
      <p:pic>
        <p:nvPicPr>
          <p:cNvPr id="8" name="Picture 4" descr="https://i.pinimg.com/736x/26/08/d9/2608d92b4d310469ff776d596193e5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43" y="1964328"/>
            <a:ext cx="3623445" cy="350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" y="3814750"/>
            <a:ext cx="1479367" cy="15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96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КОЛОБКА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7638"/>
            <a:ext cx="818877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живет КОЛОБОК?» 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Большинство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ответят: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сказке»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бабушки с дедушкой»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Но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этого сказочного персонажа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официальная родина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отмечена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сказочной карте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 почему здесь, спросишь ты? А вот почему.</a:t>
            </a:r>
          </a:p>
        </p:txBody>
      </p:sp>
    </p:spTree>
    <p:extLst>
      <p:ext uri="{BB962C8B-B14F-4D97-AF65-F5344CB8AC3E}">
        <p14:creationId xmlns:p14="http://schemas.microsoft.com/office/powerpoint/2010/main" val="23865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06304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То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в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Симбирске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Ульяновского государственного университета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 Сергей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выяснил, когда занимался поисками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блинах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словаре В.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Даля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нашел в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статье «Колоб»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«КОЛЕБЯТКА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означает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«последнее тесто из квашни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574" y="1945652"/>
            <a:ext cx="783771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Ведь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 не всегда был сказочным живым героем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реальной жизни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называли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хлебец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каковым и является наш герой по своей сути. </a:t>
            </a:r>
            <a:endParaRPr lang="ru-RU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помним, в сказке, именно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пометя по сусекам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остатки муки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старуха испекла своего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КОЛОБКА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423" y="1376040"/>
            <a:ext cx="795528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Далю,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диалектное слово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«КОЛЕБЯТКА»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употреблялось в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Симбирской губернии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расширил представление 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КОЛОБКАХ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его мысли,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КОЛЕБЯТКИ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существа разнополые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«КОЛЕБЯТКА»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«КОЛЕБЯТКО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пояснил он.</a:t>
            </a:r>
          </a:p>
        </p:txBody>
      </p:sp>
      <p:pic>
        <p:nvPicPr>
          <p:cNvPr id="3" name="Picture 2" descr="http://vestnik.ulsu.ru/img/thumbnails/thumb_kolob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80" y="3326130"/>
            <a:ext cx="2125980" cy="2174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vatars.mds.yandex.net/get-zen_doc/1706643/pub_5f04b3d36ce60d3bae724a11_5f04b3defd7d8e0fbd00b15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98437"/>
            <a:ext cx="2233693" cy="2174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4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олобок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823</Words>
  <Application>Microsoft Office PowerPoint</Application>
  <PresentationFormat>Экран (4:3)</PresentationFormat>
  <Paragraphs>93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39</vt:i4>
      </vt:variant>
    </vt:vector>
  </HeadingPairs>
  <TitlesOfParts>
    <vt:vector size="64" baseType="lpstr">
      <vt:lpstr>Arial</vt:lpstr>
      <vt:lpstr>Arial Black</vt:lpstr>
      <vt:lpstr>Calibri</vt:lpstr>
      <vt:lpstr>Calibri Light</vt:lpstr>
      <vt:lpstr>Times New Roman</vt:lpstr>
      <vt:lpstr>Колобок 1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Тема: «В мире сказок. Колобок.»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гостях у КОЛОБКА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сказки «Колобок» у разных художников</vt:lpstr>
      <vt:lpstr>Дед и бабка</vt:lpstr>
      <vt:lpstr>Заяц</vt:lpstr>
      <vt:lpstr>Волк</vt:lpstr>
      <vt:lpstr>Медведь</vt:lpstr>
      <vt:lpstr>Лиса</vt:lpstr>
      <vt:lpstr>Как нарисовать Колобка  из сказки</vt:lpstr>
      <vt:lpstr>Задание: </vt:lpstr>
      <vt:lpstr>Рисовать начинаем с вспомогательной фигуры – квадрата.</vt:lpstr>
      <vt:lpstr>Основой Колобка является круг. Его нарисуйте внутри квадрата циркулем.</vt:lpstr>
      <vt:lpstr>Поскольку основа готова, квадрат можно стереть.</vt:lpstr>
      <vt:lpstr>  Изобразите нос  в центре в виде маленького овала.  </vt:lpstr>
      <vt:lpstr>В нижней части круга нарисуйте веселую улыбку с помощью изогнутых линий.</vt:lpstr>
      <vt:lpstr>Глаза обозначьте с помощью маленьких кругов.</vt:lpstr>
      <vt:lpstr>Нижние части глаз сотрите, нарисуйте изогнутые линии. Этим мы обозначаем пухленькие щечки от улыбки.</vt:lpstr>
      <vt:lpstr>Нарисуйте Колобку красивые изогнутые ресницы.</vt:lpstr>
      <vt:lpstr>Изобразите круглые зрачки и радужки глаз. </vt:lpstr>
      <vt:lpstr>Двумя изогнутыми линиями нарисуем брови и придадим им правильную форму</vt:lpstr>
      <vt:lpstr>Нарисуйте под персонажем неровный овал, это будет пенёк.</vt:lpstr>
      <vt:lpstr>Изогнутыми линиями добавьте пеньку объем и форму.</vt:lpstr>
      <vt:lpstr>На каждом пеньке есть неровные круги, которые обозначают возраст дерева. Начните их рисовать от центра, где находится Колобок.</vt:lpstr>
      <vt:lpstr>Раскрашиваем</vt:lpstr>
      <vt:lpstr>МОЛОДЦЫ!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 Шахова</cp:lastModifiedBy>
  <cp:revision>15</cp:revision>
  <dcterms:created xsi:type="dcterms:W3CDTF">2014-04-09T09:55:23Z</dcterms:created>
  <dcterms:modified xsi:type="dcterms:W3CDTF">2022-05-10T07:28:36Z</dcterms:modified>
</cp:coreProperties>
</file>