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5" r:id="rId7"/>
    <p:sldId id="269" r:id="rId8"/>
    <p:sldId id="268" r:id="rId9"/>
    <p:sldId id="267" r:id="rId10"/>
    <p:sldId id="270" r:id="rId11"/>
    <p:sldId id="271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5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15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26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1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15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25.pn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rtal.edu.asu.ru/pluginfile.php/818833/course/overviewfile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" y="7303"/>
            <a:ext cx="9131736" cy="68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8905" y="1916832"/>
            <a:ext cx="452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«ЭКОЛЯТА –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МУСОРА»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905" y="1089344"/>
            <a:ext cx="395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ИГРА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etsadlastochka.ucoz.ru/kopilka/50png-wed-dec-22-2021-411-pm3dw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10" y="3729556"/>
            <a:ext cx="3435606" cy="17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987824" y="2636912"/>
            <a:ext cx="2952328" cy="4051151"/>
            <a:chOff x="3563888" y="3933056"/>
            <a:chExt cx="1656184" cy="24669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95936" y="4797152"/>
              <a:ext cx="93610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980" r="16040"/>
            <a:stretch>
              <a:fillRect/>
            </a:stretch>
          </p:blipFill>
          <p:spPr bwMode="auto">
            <a:xfrm>
              <a:off x="3563888" y="3933056"/>
              <a:ext cx="1656184" cy="2466975"/>
            </a:xfrm>
            <a:prstGeom prst="rect">
              <a:avLst/>
            </a:prstGeom>
            <a:noFill/>
          </p:spPr>
        </p:pic>
      </p:grpSp>
      <p:pic>
        <p:nvPicPr>
          <p:cNvPr id="4098" name="Picture 2" descr="https://d05109.edu35.ru/images/%D0%A8%D0%B0%D0%BB%D1%83%D0%B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26" y="1985154"/>
            <a:ext cx="6181307" cy="46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mystore63.ru/upload/iblock/190/1903931b14e3c82976897611cebe285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mystore63.ru/upload/iblock/190/1903931b14e3c82976897611cebe285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44" y="42847"/>
            <a:ext cx="3060973" cy="197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s://avatars.mds.yandex.net/i?id=b15a36fbccf68a3da41bb50d826aa6b7_l-5241435-images-thumbs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2" y="1030257"/>
            <a:ext cx="1909795" cy="190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stihi.ru/pics/2016/04/12/374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64" y="-315416"/>
            <a:ext cx="2305829" cy="16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algidokants.ru/images/detailed/4467/b5ebfa178a23e219ab19671eea124a2e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9" y="50852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www.deloks.ru/upload/iblock/10f/s0p1y3jucfv0mxeqlqfq9mjihdzbxvbd/batareyka_gp_powerplus_mn1604_6f22_krona_solevaya_os1_1_ful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522910" y="1606996"/>
            <a:ext cx="2857236" cy="285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dez-optima.ru/upload/iblock/27a/27aeeb15b05a9281573315e961f0e1b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33" y="3573016"/>
            <a:ext cx="2526775" cy="25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s://thumbs.dreamstime.com/b/%D0%BF%D0%BB%D0%B0%D1%81%D1%82%D0%BC%D0%B0%D1%81%D1%81%D0%B0-%D1%81%D0%BA%D0%BE%D0%BC%D0%BA%D0%B0%D0%BD%D0%BD%D0%B0%D1%8F-%D0%B1%D1%83%D1%82%D1%8B%D0%BB%D0%BA%D0%BE%D0%B9-1514239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42" y="160338"/>
            <a:ext cx="1992909" cy="13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s://thumbs.dreamstime.com/b/rotten-pear-isolated-white-background-closeup-7680101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0820" y="1488114"/>
            <a:ext cx="1205072" cy="18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34288 0.6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316 0.44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27847 0.59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306 0.5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30243 0.2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045978" y="2276872"/>
            <a:ext cx="2644552" cy="4371441"/>
            <a:chOff x="8892480" y="0"/>
            <a:chExt cx="2644552" cy="437144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612560" y="1772816"/>
              <a:ext cx="1440160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699"/>
            <a:stretch>
              <a:fillRect/>
            </a:stretch>
          </p:blipFill>
          <p:spPr bwMode="auto">
            <a:xfrm>
              <a:off x="8892480" y="0"/>
              <a:ext cx="2644552" cy="4371441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s://fsd.multiurok.ru/html/2018/11/10/s_5be732992f88f/993922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506378" cy="44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2.depositphotos.com/7048028/9904/i/950/depositphotos_99046242-stock-photo-bent-silverware-fo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7" y="-218695"/>
            <a:ext cx="16321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olokoprovod.ru/assets/images/blog/12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000">
            <a:off x="6516216" y="412558"/>
            <a:ext cx="2327920" cy="12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01.alicdn.com/kf/HTB1Llx4KpXXXXaLXpXXq6xXFXXXR/200158022/HTB1Llx4KpXXXXaLXpXXq6xXFXXX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88" y="417853"/>
            <a:ext cx="240030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s://thumbs.dreamstime.com/b/rusty-old-door-lock-2470795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6" y="2856782"/>
            <a:ext cx="1840583" cy="15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https://clipart-best.com/img/iron/iron-clip-art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32" y="1765797"/>
            <a:ext cx="1826401" cy="16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https://png.pngtree.com/png-clipart/20210515/ourlarge/pngtree-broken-metal-chain-png-image_330081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62" y="1166242"/>
            <a:ext cx="1579691" cy="15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https://ram.by/media/product/origin/2/_/2_0507_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4" y="4653136"/>
            <a:ext cx="2410544" cy="17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https://yt3.ggpht.com/a/AGF-l79g9rNsCyJQeeDwFl2NvbvdUu927r4BUyylFw=s900-c-k-c0xffffffff-no-rj-m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09" y="-16022"/>
            <a:ext cx="1322276" cy="13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https://www.totalwellbeingdiet.com/media/1810/1680833-40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3" y="1592299"/>
            <a:ext cx="2061599" cy="15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185E-6 L 0.39965 0.57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28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1329E-6 L -0.01424 0.50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5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79769E-6 L -0.33212 0.6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30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5896E-6 L 0.34393 0.190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2948E-6 L -0.20469 0.220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1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0.21042 0.392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versocium.ru/data/upimages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ds05.infourok.ru/uploads/ex/09e0/0002c8ff-93f8dc38/hello_html_m1510b2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52736"/>
            <a:ext cx="10225136" cy="53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ytimg.com/vi/2vLMrrHzjBI/maxresdefaul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40"/>
            <a:ext cx="5087300" cy="28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itmap.ru/wp-content/uploads/7/f/2/7f23eb60338a982a0bfd42e7cac71ac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3710" y="548680"/>
            <a:ext cx="5050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«ЭКОЛЯТА – ПРОТИВ МУСОРА»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690335"/>
            <a:ext cx="6192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 игра  разработана для  детей  старшего дошкольного возраста и направленна на повышение уровня экологической  культуры и информированности  о проблеме обращения  с отходами.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 использовать  в  индивидуальной и  групповой  работе с детьми  5-7 лет.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88" y="4797152"/>
            <a:ext cx="58221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уровень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 культуры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информированности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проблеме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09e0/0002c8ff-93f8dc38/hello_html_m1510b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43166"/>
            <a:ext cx="4248472" cy="22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itmap.ru/wp-content/uploads/7/f/2/7f23eb60338a982a0bfd42e7cac71ac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3358" y="707504"/>
            <a:ext cx="142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2798" y="2595999"/>
            <a:ext cx="60049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у детей  о том,  что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переработка мусора необходима  для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 окружающей среды.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 дифференцировать,  сортировать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материалам, из которых они  были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зготовлены.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 мышление, внимание и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амять.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бережное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природе.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ds05.infourok.ru/uploads/ex/09e0/0002c8ff-93f8dc38/hello_html_m1510b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86" y="4869160"/>
            <a:ext cx="4248472" cy="22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s://www.toyway.ru/upload/iblock/089/WY320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812000" cy="31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xn--80aae0ashccrq6m.xn--p1ai/images/product_images/info_images/2034066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806" y="52569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shop-avd.ru/image/catalog/load_image_full/urni-pepelnici-korzini-telezhki-i-baki-dlya-musora/big_0cec02d1c9ef3d53f9c1f410dd26beb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86" y="835546"/>
            <a:ext cx="2233414" cy="22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s://st49.stpulscen.ru/images/product/207/894/675_bi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649"/>
            <a:ext cx="4956016" cy="30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cdn2.static1-sima-land.com/items/1331094/0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40" y="3573016"/>
            <a:ext cx="2637216" cy="26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ilver-town.ru/images/catalog/items/dva-baka-otkrytyj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" y="1040216"/>
            <a:ext cx="3596407" cy="2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bf6bd1024037816d66e2ddb8f8c7f733-4553989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43" y="705597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a41a7c2c8f2b069a2fccd68dbce6ec63-5365021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2808312" cy="15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g.freepik.com/free-vector/garbage-processing-plant_124715-233.jpg?size=626&amp;ext=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6" y="2877871"/>
            <a:ext cx="59626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 rot="-5400000">
            <a:off x="-211667" y="2403851"/>
            <a:ext cx="1763390" cy="93610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875416" y="572164"/>
            <a:ext cx="1763390" cy="93610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-16260000">
            <a:off x="7398717" y="2418984"/>
            <a:ext cx="1763390" cy="93610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-2700000">
            <a:off x="2771800" y="4213509"/>
            <a:ext cx="2304256" cy="2060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280000">
            <a:off x="2855592" y="4126504"/>
            <a:ext cx="2304256" cy="2060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7"/>
          <p:cNvGrpSpPr/>
          <p:nvPr/>
        </p:nvGrpSpPr>
        <p:grpSpPr>
          <a:xfrm>
            <a:off x="3131840" y="3139340"/>
            <a:ext cx="2520280" cy="3501008"/>
            <a:chOff x="9324528" y="836713"/>
            <a:chExt cx="1584176" cy="246697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756576" y="1916832"/>
              <a:ext cx="792088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5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16040" r="67718"/>
            <a:stretch>
              <a:fillRect/>
            </a:stretch>
          </p:blipFill>
          <p:spPr bwMode="auto">
            <a:xfrm>
              <a:off x="9324528" y="836713"/>
              <a:ext cx="1584176" cy="2466974"/>
            </a:xfrm>
            <a:prstGeom prst="rect">
              <a:avLst/>
            </a:prstGeom>
            <a:noFill/>
          </p:spPr>
        </p:pic>
      </p:grpSp>
      <p:sp>
        <p:nvSpPr>
          <p:cNvPr id="2" name="AutoShape 2" descr="http://zabavnik.club/wp-content/uploads/gazety_20_050646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zabavnik.club/wp-content/uploads/gazety_20_050646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thumbs.dreamstime.com/b/%D1%82%D0%B5%D1%82%D1%80%D0%B0-%D1%8C-%D1%81-%D1%81%D0%BA%D0%BE%D0%BC%D0%BA%D0%B0%D0%BD%D0%BD%D1%8B%D0%BC%D0%B8-%D1%81%D1%82%D1%80%D0%B0%D0%BD%D0%B8%D1%86%D0%B0%D0%BC%D0%B8-831667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43" y="160338"/>
            <a:ext cx="1879832" cy="12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94" y="467639"/>
            <a:ext cx="1641172" cy="155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 descr="https://www.yuzha.ru/userfiles/news/images/8/gazeta(2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75" y="908720"/>
            <a:ext cx="2080546" cy="16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https://yes-upak.ru/img/upakovka-dlya-yaits/bugorchatuyu-prokladku-dly-yai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36" y="85343"/>
            <a:ext cx="1922214" cy="13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https://cs.pikabu.ru/post_img/2013/07/27/2/1374883834_671843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05" y="1541488"/>
            <a:ext cx="932842" cy="18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https://www.nexben.com/wp-content/uploads/2020/07/paper-wadded-up-768x7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" y="2059220"/>
            <a:ext cx="1369780" cy="13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https://www.deloks.ru/upload/iblock/479/mpe083o55pp3j8fch4k0qfvc2398st5d/tarelka_desertnaya_pasabahce_brounz_steklyannaya_dymchataya_195_mm_artikul_proizvoditelya_10327slbz_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20" y="1506317"/>
            <a:ext cx="2380259" cy="23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https://optoshop74.ru/upload/iblock/5ca/5caa919e984ef6a84161ac4fd5d080bd.jpe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20" y="1850125"/>
            <a:ext cx="2578431" cy="25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https://avatars.mds.yandex.net/get-zen_doc/1899873/pub_5d3fff80e6cb9b00ad363105_5d42db24a98a2a00ad54de42/scale_120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5159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o18.ru/template/uploads/images/KGA/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24" y="2759864"/>
            <a:ext cx="3781887" cy="41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441 0.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27309 0.6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6621 L -0.03021 0.31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40677 0.492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43108 0.489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476 0.24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232994" y="3673119"/>
            <a:ext cx="2088232" cy="3068960"/>
            <a:chOff x="9396536" y="2924944"/>
            <a:chExt cx="1512168" cy="24669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756576" y="3789040"/>
              <a:ext cx="864096" cy="144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758" r="50738"/>
            <a:stretch>
              <a:fillRect/>
            </a:stretch>
          </p:blipFill>
          <p:spPr bwMode="auto">
            <a:xfrm>
              <a:off x="9396536" y="2924944"/>
              <a:ext cx="1512168" cy="2466975"/>
            </a:xfrm>
            <a:prstGeom prst="rect">
              <a:avLst/>
            </a:prstGeom>
            <a:noFill/>
          </p:spPr>
        </p:pic>
      </p:grpSp>
      <p:pic>
        <p:nvPicPr>
          <p:cNvPr id="2050" name="Picture 2" descr="https://fsd.multiurok.ru/html/2018/11/10/s_5be732992f88f/993922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44" y="1797451"/>
            <a:ext cx="4032666" cy="50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wbstatic.net/big/new/17950000/17952786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0000">
            <a:off x="6804248" y="211347"/>
            <a:ext cx="1819174" cy="24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li-yes.ru/wp-content/uploads/2017/07/plastikovaya-detskaya-germetichnaya-butylka-dlya-vody-s-trubochkoj-s-multfilmami-400-ml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322" y="2250157"/>
            <a:ext cx="3009528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se-nado.ru/upload/iblock/f5e/Konteyner-40-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546261" cy="21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oasismarket.ru/uploads/shop/products/additional/wwwsamsonoptru_4211ceb4afac8faf1ef1ec10d27a8959_x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59" y="1644778"/>
            <a:ext cx="1784222" cy="17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ankt-peterburg.diamondelectric.ru/images/2852/2851915/stakan_revol_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81" y="912222"/>
            <a:ext cx="1401127" cy="14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8d8aa4c6137b9a9d5f83056c4f48cf92_l-4592776-images-thumbs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59" y="2052997"/>
            <a:ext cx="1896244" cy="18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gamereplays.org/community/uploads/post-253047-162552705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98" y="163357"/>
            <a:ext cx="1385032" cy="17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pi.opspot.ru/storage/items/4351/krasnoe_vedro.jpg?15772521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16" y="2881448"/>
            <a:ext cx="1501150" cy="15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unipackservice.ru/wp-content/uploads/2021/10/b464e88f-43c7-11e9-9994-b05216266aae_2eb59621-8c23-11e9-8960-001e33535308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2" y="4099086"/>
            <a:ext cx="1297968" cy="12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27812 0.6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38299 0.628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5955 0.48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39688 0.33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9219 0.24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\Desktop\эл. игра Сортируем мусор 1гр\Эмблема_проекта_Вторая_жизнь_мусор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AFD"/>
              </a:clrFrom>
              <a:clrTo>
                <a:srgbClr val="FFFAFD">
                  <a:alpha val="0"/>
                </a:srgbClr>
              </a:clrTo>
            </a:clrChange>
          </a:blip>
          <a:srcRect r="84699"/>
          <a:stretch>
            <a:fillRect/>
          </a:stretch>
        </p:blipFill>
        <p:spPr bwMode="auto">
          <a:xfrm>
            <a:off x="3275856" y="2996952"/>
            <a:ext cx="2140496" cy="3538237"/>
          </a:xfrm>
          <a:prstGeom prst="rect">
            <a:avLst/>
          </a:prstGeom>
          <a:noFill/>
        </p:spPr>
      </p:pic>
      <p:pic>
        <p:nvPicPr>
          <p:cNvPr id="3074" name="Picture 2" descr="http://eco18.ru/template/uploads/images/KGA/02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1039"/>
            <a:ext cx="4197166" cy="49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atherineasquithgallery.com/uploads/posts/2021-03/1614594835_42-p-arbuz-na-belom-fone-7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491"/>
            <a:ext cx="1365419" cy="10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64LIg3YHJ7k/maxresdefaul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25510"/>
            <a:ext cx="3030100" cy="17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everdv.ru/wp-content/uploads/2020/03/kartofelnye-ochistki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90502"/>
            <a:ext cx="2190750" cy="13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ebpulse.imgsmail.ru/imgpreview?key=pulse_cabinet-image-228be56e-4816-4f7d-92a3-151a963e7a12&amp;mb=webpul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1" y="2656104"/>
            <a:ext cx="2549935" cy="17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fermoved.ru/wp-content/uploads/2018/05/cedr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92" y="-79368"/>
            <a:ext cx="2747365" cy="18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92" y="1395813"/>
            <a:ext cx="1768252" cy="98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 descr="https://www.adverti.ru/media/catalog/product/1/0/10248.40_2_1000x10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6" y="1772816"/>
            <a:ext cx="1433772" cy="14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882" y="1662831"/>
            <a:ext cx="1816116" cy="121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Picture 29" descr="https://clipart-best.com/img/frying-pan/frying-pan-clip-art-1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52" y="202215"/>
            <a:ext cx="2629109" cy="14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36632 0.6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7899 0.5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6528 0.5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11823 0.25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10243 0.2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5764 0.2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131840" y="3022873"/>
            <a:ext cx="2592288" cy="3835127"/>
            <a:chOff x="9396536" y="1196752"/>
            <a:chExt cx="1584176" cy="24669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828584" y="2060848"/>
              <a:ext cx="79208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C:\Users\admin\Desktop\эл. игра Сортируем мусор 1гр\Эмблема_проекта_Вторая_жизнь_мусор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0738" r="33020"/>
            <a:stretch>
              <a:fillRect/>
            </a:stretch>
          </p:blipFill>
          <p:spPr bwMode="auto">
            <a:xfrm>
              <a:off x="9396536" y="1196752"/>
              <a:ext cx="1584176" cy="2466975"/>
            </a:xfrm>
            <a:prstGeom prst="rect">
              <a:avLst/>
            </a:prstGeom>
            <a:noFill/>
          </p:spPr>
        </p:pic>
      </p:grpSp>
      <p:pic>
        <p:nvPicPr>
          <p:cNvPr id="6" name="Picture 2" descr="http://eco18.ru/template/uploads/images/KGA/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90" y="3083467"/>
            <a:ext cx="3640551" cy="40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xn--80aergbkiafddft7n.xn--p1ai/uploads/images/product/18458/banka-steklyannaya-2000ml-sko-1-82-upakov-12sht_oGPjHqM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xn--80aergbkiafddft7n.xn--p1ai/uploads/images/product/18458/banka-steklyannaya-2000ml-sko-1-82-upakov-12sht_oGPjHqM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cdn.poryadok.ru/upload/iblock/0db/0dbbfe6b09a87b4d6fe57d53efddc47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7"/>
            <a:ext cx="1536105" cy="15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domoidostavim.ru/images/static/products/6a1d7731-67bd-4a0d-938b-4f21a38eab0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06481"/>
            <a:ext cx="2305091" cy="10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vatars.mds.yandex.net/i?id=37c283b68ea1fad78d87f1b3e429be11_l-5292157-images-thumbs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559"/>
            <a:ext cx="1892948" cy="189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avatars.mds.yandex.net/i?id=03dcef64c6214c0159adeb8d98b4431a_l-5607772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5" y="2395053"/>
            <a:ext cx="1368152" cy="12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www.mcmasteroptimalaging.org/images/default-source/blog-post-images/elder-abuse.jpg?sfvrsn=39ec32d6_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8E5E6"/>
              </a:clrFrom>
              <a:clrTo>
                <a:srgbClr val="E8E5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74" y="137533"/>
            <a:ext cx="3389273" cy="22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thumbs.dreamstime.com/b/%D1%81%D1%82%D0%B5%D0%BA%D0%BB%D0%BE-%D1%81%D0%BB%D0%BE%D0%BC%D0%B0%D0%BD%D0%BD%D0%BE%D0%B5-%D0%B1%D1%83%D1%82%D1%8B%D0%BB%D0%BA%D0%BE%D0%B9-1301634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72" y="1127033"/>
            <a:ext cx="2890493" cy="19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cstor.nn2.ru/userfiles/data/ufiles/16/92/88/543c154ada23d_paket_musor_iz_golovy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89" y="4123705"/>
            <a:ext cx="1296144" cy="20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s://thumbs.dreamstime.com/b/%D1%81%D1%82%D0%B0%D1%80%D1%8B%D0%B5-%D0%BF-%D0%BE%D1%81%D0%BA%D0%BE%D0%B3%D1%83%D0%B1%D1%86%D1%8B-%D1%80%D0%B6%D0%B0%D0%B2%D1%8B%D0%B5-9755061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21" y="137533"/>
            <a:ext cx="2442350" cy="16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s://savoirs.rfi.fr/sites/default/files/medias/images/vignettes/gettyimages-638637213_we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34"/>
            <a:ext cx="2453544" cy="15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5782 0.6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0834 0.57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05642 0.55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35746 0.38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8906 0.49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28351 0.2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Валерия Лобач</cp:lastModifiedBy>
  <cp:revision>29</cp:revision>
  <dcterms:created xsi:type="dcterms:W3CDTF">2022-04-21T09:47:28Z</dcterms:created>
  <dcterms:modified xsi:type="dcterms:W3CDTF">2022-04-24T11:27:41Z</dcterms:modified>
</cp:coreProperties>
</file>