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a-webdesign.com/images/frames-clipart-sc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484784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– крепыши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экспериментирования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группе «Теремок»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Иванова С.В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2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c5e/00011dcd-f20687ba/hello_html_79ee5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84"/>
            <a:ext cx="4568785" cy="69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3960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любознательности, познавательной активности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дошкольного возраста.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1943" y="1844824"/>
            <a:ext cx="4320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dirty="0">
                <a:latin typeface="Times New Roman"/>
                <a:ea typeface="Calibri"/>
              </a:rPr>
              <a:t> формировать первичные представления об объектах окружающего мира посредством экспериментирования; </a:t>
            </a:r>
            <a:endParaRPr lang="ru-RU" dirty="0" smtClean="0">
              <a:latin typeface="Times New Roman"/>
              <a:ea typeface="Calibri"/>
            </a:endParaRPr>
          </a:p>
          <a:p>
            <a:pPr algn="just"/>
            <a:endParaRPr lang="ru-RU" dirty="0">
              <a:latin typeface="Times New Roman"/>
              <a:ea typeface="Calibri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азвивать познавательно-исследовательскую деятельность дошкольников раннего возраста при ознакомлении с природой, с предметами ближайшего окружения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желание </a:t>
            </a:r>
            <a:r>
              <a:rPr lang="ru-RU" dirty="0">
                <a:latin typeface="Times New Roman"/>
                <a:ea typeface="Calibri"/>
              </a:rPr>
              <a:t>понимать и выполнять элементарные инструкции воспитателя при выполнении эксперимента с предметами ближайшего окружения.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c5e/00011dcd-f20687ba/hello_html_79ee5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84"/>
            <a:ext cx="9144000" cy="69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412776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“Расскажи – и я забуду,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– и я запомню,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попробовать – и я пойму”.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(Китайская пословица) </a:t>
            </a:r>
          </a:p>
        </p:txBody>
      </p:sp>
    </p:spTree>
    <p:extLst>
      <p:ext uri="{BB962C8B-B14F-4D97-AF65-F5344CB8AC3E}">
        <p14:creationId xmlns:p14="http://schemas.microsoft.com/office/powerpoint/2010/main" val="110901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2.depositphotos.com/1763191/9112/v/950/depositphotos_91126870-stock-illustration-children-working-on-lab-experi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" y="-19936"/>
            <a:ext cx="9109407" cy="68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61004" y="260695"/>
            <a:ext cx="5256584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природным и декоративным песком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296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дети определили свойства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песка: сыпучий, влажный; сравнили декоративный песок и природный.</a:t>
            </a:r>
          </a:p>
        </p:txBody>
      </p:sp>
    </p:spTree>
    <p:extLst>
      <p:ext uri="{BB962C8B-B14F-4D97-AF65-F5344CB8AC3E}">
        <p14:creationId xmlns:p14="http://schemas.microsoft.com/office/powerpoint/2010/main" val="73819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grovit.cz/ZABAVNY_majka57/RAMECKY/skola/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6417" y="2680034"/>
            <a:ext cx="5501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Один</cp:lastModifiedBy>
  <cp:revision>16</cp:revision>
  <dcterms:created xsi:type="dcterms:W3CDTF">2019-04-09T06:21:19Z</dcterms:created>
  <dcterms:modified xsi:type="dcterms:W3CDTF">2022-05-15T11:04:56Z</dcterms:modified>
</cp:coreProperties>
</file>