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D499F-C6CA-43C0-823D-9D6E5DE41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55BFCC-801E-4AD7-B2E2-163089413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B9879C-A17C-41A9-8E14-0E500E70C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5B4B1B-023C-4C5E-862B-2F6F37B1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9E4F5-E4CA-43C8-91E6-4F9A311D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25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ADA3F-E05B-4BB9-8323-09A754EB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612887-8B14-4C16-A636-31096CB72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5A767F-CA21-4858-90D5-D6D0C987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E76D9D-9C34-42FD-8676-F72D5CC7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1FA0E3-4137-4EA2-83D7-A9C182CF3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38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65498F-5D81-43F0-984C-45F74E401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20D3DA8-B383-4A63-A07E-4601243EE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142FEA-E854-4D46-B096-5171EB26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D898BB-4669-4BE0-9A48-0554E8C9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ACA2E9-8CA4-4FAB-8749-84AA9800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00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E2F1B-CCD2-463C-A308-BAEABF02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45159A-E12B-4E58-943E-1228FCA3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A2A83C-E533-4138-BE89-FD02F2681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8B61E9-A2C8-4D44-8054-D01E2EAB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785B2C-FE6C-4A92-A7FB-03FE2C15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3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A6628-6A51-427B-B65F-E5AED0653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9A1DD5-8666-4113-BF97-AF09C2FA1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F1CB2F-924D-46DF-82B5-B30C60252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918117-4A6F-4947-8BDA-FF991CA1D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46CA4-EA5B-4D4D-8845-9B357F077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2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A1A8B-D343-494D-BB93-F40742FF2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BC4E2A-24C9-4377-886B-72EB02991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673F4D-7947-4970-A4E2-80FF17D62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F15851-14DF-4401-BF12-91934B5D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85FAA6-CEC8-4D99-81E1-DB44699B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A5D77F-E658-4582-A4A2-B138750F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61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5DC462-67A1-42BF-BB28-4309D6889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BE61E4-2F6B-4287-89FD-C9EB5EBF5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7F340C-13B5-4B66-B0C7-D621DFAF5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282529-0DB9-424C-8F46-747DA9E09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96150B3-357F-4C1E-A535-ED570B76B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14777E3-B972-4B13-87FB-C3746D19E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BE68AAA-53B8-4816-B750-B3FBDD7F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9C0A494-D471-444B-8473-ED6FE34D8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6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4D9DF-D0DD-429D-BB9C-29626D54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857488-C4E6-49FA-852A-B6B8DD5D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8F0EEA1-AEF6-4518-B26E-E05E10683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B5007B-17AA-4DBE-83B7-317E1C36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429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157C63F-5880-4587-8CB3-8D81DBE68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57998E-6D8F-4E97-AA5F-BA2BE5549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778816-D918-4194-9CE4-BCA4E25E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5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9F2F01-5F7D-44E7-9AF7-9BE372E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1931DE-FB67-452E-9AE7-F3D1FD75A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4A5B92-7F19-4408-880A-8DE9C7F37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4C5F0A-9B46-4216-87C5-DAFF4CE9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172269-F307-4096-BC6D-0733B2818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7CB497-395B-4C87-A130-A61156EF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1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78621-DC48-4265-9DC6-14A0F76C8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0FEC51-9468-4E9C-9028-C6F486AB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95E6F7-077C-456B-B15D-EAD5DCDFB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0A9580-BF04-4788-BD3A-80474031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9C51D3-06F3-495E-9EB5-33465B9E0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F53954-E35F-428C-8DDC-EF378577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35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EAABF-8473-40B9-AFE9-673F2B7F5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AE213E-8F39-4746-A265-A70D31FF3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1BBEA2-4DFC-45E5-8F35-27CCAF5C3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61C0E-7D96-4385-9111-BA67F4E8B468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18B674-4B3B-479D-A443-F2B9520CF8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5EA537-44A6-4120-8083-E9F208BBE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A68E-0A3C-4DC0-9C20-1B6CA966A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83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49058-2BD9-4352-8802-957D7873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74F4-1591-48E1-9F7B-9F418781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7309"/>
            <a:ext cx="9144000" cy="214081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 РОДИНА РОССИЯ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7B0BB7-BFEC-4CDA-941B-B13C47D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37163"/>
            <a:ext cx="9144000" cy="263236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для дошкольников</a:t>
            </a:r>
          </a:p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 Савинова Ирина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60102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49058-2BD9-4352-8802-957D7873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74F4-1591-48E1-9F7B-9F418781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465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7B0BB7-BFEC-4CDA-941B-B13C47D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34835"/>
            <a:ext cx="9144000" cy="4530437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– Родина святая</a:t>
            </a:r>
          </a:p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Люблю тебя я всей душой</a:t>
            </a:r>
          </a:p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– ты обитель рая</a:t>
            </a:r>
          </a:p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Горжусь Великою страной</a:t>
            </a:r>
          </a:p>
        </p:txBody>
      </p:sp>
    </p:spTree>
    <p:extLst>
      <p:ext uri="{BB962C8B-B14F-4D97-AF65-F5344CB8AC3E}">
        <p14:creationId xmlns:p14="http://schemas.microsoft.com/office/powerpoint/2010/main" val="358268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49058-2BD9-4352-8802-957D7873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74F4-1591-48E1-9F7B-9F418781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8109" y="207818"/>
            <a:ext cx="4918363" cy="90054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герб РОССИИ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7B0BB7-BFEC-4CDA-941B-B13C47D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2436" y="1108365"/>
            <a:ext cx="5444838" cy="52370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437050-6372-46FD-823A-02AA3D6BE6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2" t="2007" r="15757"/>
          <a:stretch/>
        </p:blipFill>
        <p:spPr>
          <a:xfrm>
            <a:off x="401782" y="1108365"/>
            <a:ext cx="6179127" cy="551106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06E69F0-9257-446B-A0B5-B0803B599ED5}"/>
              </a:ext>
            </a:extLst>
          </p:cNvPr>
          <p:cNvSpPr/>
          <p:nvPr/>
        </p:nvSpPr>
        <p:spPr>
          <a:xfrm>
            <a:off x="7329056" y="1316184"/>
            <a:ext cx="46274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Герб России представляет собой </a:t>
            </a:r>
            <a:r>
              <a:rPr lang="ru-RU" sz="2000" b="1" dirty="0">
                <a:solidFill>
                  <a:srgbClr val="FF0000"/>
                </a:solidFill>
              </a:rPr>
              <a:t>изображение</a:t>
            </a:r>
            <a:r>
              <a:rPr lang="ru-RU" sz="2400" b="1" dirty="0">
                <a:solidFill>
                  <a:srgbClr val="FF0000"/>
                </a:solidFill>
              </a:rPr>
              <a:t> золотого двуглавого орла на красном щите. Орёл — царь птиц, у многих народов он олицетворяет власть, силу, великодушие, благородство. Наша страна — самая большая в мире. Она занимает одну девятую часть земной суши, её территория превышает миллионов квадратных километров. Ей нет равных по территории.</a:t>
            </a:r>
          </a:p>
        </p:txBody>
      </p:sp>
    </p:spTree>
    <p:extLst>
      <p:ext uri="{BB962C8B-B14F-4D97-AF65-F5344CB8AC3E}">
        <p14:creationId xmlns:p14="http://schemas.microsoft.com/office/powerpoint/2010/main" val="64912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49058-2BD9-4352-8802-957D7873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74F4-1591-48E1-9F7B-9F418781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092"/>
            <a:ext cx="9144000" cy="734288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изображают герб РОССИИ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7B0BB7-BFEC-4CDA-941B-B13C47D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54726"/>
            <a:ext cx="9144000" cy="49599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E3BF1DB-C384-4589-B6CA-E64BA04F45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11380"/>
            <a:ext cx="9144000" cy="584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8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49058-2BD9-4352-8802-957D7873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74F4-1591-48E1-9F7B-9F418781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6983"/>
            <a:ext cx="9144000" cy="720434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Флаг РОССИИ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7B0BB7-BFEC-4CDA-941B-B13C47D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527" y="817417"/>
            <a:ext cx="7647709" cy="576349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BC786F4-984C-4029-A29C-FEA8FB83DF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788408"/>
            <a:ext cx="9144000" cy="5821507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049CC88-B0F3-4479-AD61-343EC179B7EB}"/>
              </a:ext>
            </a:extLst>
          </p:cNvPr>
          <p:cNvSpPr/>
          <p:nvPr/>
        </p:nvSpPr>
        <p:spPr>
          <a:xfrm>
            <a:off x="9615053" y="1674674"/>
            <a:ext cx="25769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Цвета полос отечественного триколора: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БЕЛЫЙ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СИНИЙ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КРАСНЫЙ</a:t>
            </a:r>
          </a:p>
        </p:txBody>
      </p:sp>
    </p:spTree>
    <p:extLst>
      <p:ext uri="{BB962C8B-B14F-4D97-AF65-F5344CB8AC3E}">
        <p14:creationId xmlns:p14="http://schemas.microsoft.com/office/powerpoint/2010/main" val="2388056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49058-2BD9-4352-8802-957D7873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74F4-1591-48E1-9F7B-9F418781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6365"/>
            <a:ext cx="9144000" cy="105294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полос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7B0BB7-BFEC-4CDA-941B-B13C47D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96291"/>
            <a:ext cx="9144000" cy="453043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Цвета полос отечественного триколора несут особое смысловое значение. БЕЛЫЙ цвет означает свободу, благородство, мир. СИНИЙ – цвет веры и духовности. КРАСНЫЙ символизирует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державность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во все времена была присуща Российскому государству и нашему многонациональному народу. Флаг объединяет народы Российской Федерации в их стремлении к укреплению страны, к защите национальных интересов.</a:t>
            </a:r>
          </a:p>
        </p:txBody>
      </p:sp>
    </p:spTree>
    <p:extLst>
      <p:ext uri="{BB962C8B-B14F-4D97-AF65-F5344CB8AC3E}">
        <p14:creationId xmlns:p14="http://schemas.microsoft.com/office/powerpoint/2010/main" val="400749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49058-2BD9-4352-8802-957D7873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74F4-1591-48E1-9F7B-9F418781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20534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РОССИИ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7B0BB7-BFEC-4CDA-941B-B13C47D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4472" y="1482436"/>
            <a:ext cx="4558145" cy="4918364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Путин</a:t>
            </a:r>
          </a:p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Владимир</a:t>
            </a:r>
          </a:p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Владимирович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50A2496-9A5D-44FB-86A1-86B3DC00EA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9" t="6186" r="4972"/>
          <a:stretch/>
        </p:blipFill>
        <p:spPr>
          <a:xfrm>
            <a:off x="429488" y="1211068"/>
            <a:ext cx="7287493" cy="548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42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49058-2BD9-4352-8802-957D7873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74F4-1591-48E1-9F7B-9F418781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544"/>
            <a:ext cx="9144000" cy="144087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— самый главный человек</a:t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нашей стране.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7B0BB7-BFEC-4CDA-941B-B13C47D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309" y="1136073"/>
            <a:ext cx="10030691" cy="538941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наш энергичный, образован он отлично!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народу помогает, он во все дела вникает.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 воинов-бойцов, наших дедов и отцов,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забыл о молодежи, он гарант свобод, надежен.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Любит маленьких детей —с ними на земле светлей,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ними жизнь полней и краше,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— будущее наше!</a:t>
            </a:r>
          </a:p>
        </p:txBody>
      </p:sp>
    </p:spTree>
    <p:extLst>
      <p:ext uri="{BB962C8B-B14F-4D97-AF65-F5344CB8AC3E}">
        <p14:creationId xmlns:p14="http://schemas.microsoft.com/office/powerpoint/2010/main" val="2270539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F49058-2BD9-4352-8802-957D7873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74F4-1591-48E1-9F7B-9F4187818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1674"/>
            <a:ext cx="9144000" cy="5680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7B0BB7-BFEC-4CDA-941B-B13C47D6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2582"/>
            <a:ext cx="9144000" cy="223058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776613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245</Words>
  <Application>Microsoft Office PowerPoint</Application>
  <PresentationFormat>Широкоэкранный</PresentationFormat>
  <Paragraphs>38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МОЯ РОДИНА РОССИЯ</vt:lpstr>
      <vt:lpstr>Презентация PowerPoint</vt:lpstr>
      <vt:lpstr>герб РОССИИ</vt:lpstr>
      <vt:lpstr>где изображают герб РОССИИ</vt:lpstr>
      <vt:lpstr>Флаг РОССИИ</vt:lpstr>
      <vt:lpstr>Значение полос</vt:lpstr>
      <vt:lpstr>президент РОССИИ</vt:lpstr>
      <vt:lpstr>Президент — самый главный человек  в нашей стране.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родился и живу в РОССИИ</dc:title>
  <dc:creator>estet</dc:creator>
  <cp:lastModifiedBy>estet</cp:lastModifiedBy>
  <cp:revision>11</cp:revision>
  <dcterms:created xsi:type="dcterms:W3CDTF">2022-05-04T14:19:47Z</dcterms:created>
  <dcterms:modified xsi:type="dcterms:W3CDTF">2022-05-13T06:09:00Z</dcterms:modified>
</cp:coreProperties>
</file>